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1"/>
  </p:notesMasterIdLst>
  <p:sldIdLst>
    <p:sldId id="256" r:id="rId2"/>
    <p:sldId id="258" r:id="rId3"/>
    <p:sldId id="308" r:id="rId4"/>
    <p:sldId id="303" r:id="rId5"/>
    <p:sldId id="283" r:id="rId6"/>
    <p:sldId id="304" r:id="rId7"/>
    <p:sldId id="260" r:id="rId8"/>
    <p:sldId id="259" r:id="rId9"/>
    <p:sldId id="305" r:id="rId10"/>
    <p:sldId id="261" r:id="rId11"/>
    <p:sldId id="262" r:id="rId12"/>
    <p:sldId id="306" r:id="rId13"/>
    <p:sldId id="265" r:id="rId14"/>
    <p:sldId id="282" r:id="rId15"/>
    <p:sldId id="263" r:id="rId16"/>
    <p:sldId id="275" r:id="rId17"/>
    <p:sldId id="278" r:id="rId18"/>
    <p:sldId id="272" r:id="rId19"/>
    <p:sldId id="307" r:id="rId20"/>
  </p:sldIdLst>
  <p:sldSz cx="9144000" cy="5143500" type="screen16x9"/>
  <p:notesSz cx="6858000" cy="9144000"/>
  <p:embeddedFontLst>
    <p:embeddedFont>
      <p:font typeface="Advent Pro" panose="020B0604020202020204" charset="0"/>
      <p:regular r:id="rId22"/>
      <p:bold r:id="rId23"/>
    </p:embeddedFont>
    <p:embeddedFont>
      <p:font typeface="DM Sans" panose="020B0604020202020204" charset="0"/>
      <p:regular r:id="rId24"/>
      <p:bold r:id="rId25"/>
      <p:italic r:id="rId26"/>
      <p:boldItalic r:id="rId27"/>
    </p:embeddedFont>
    <p:embeddedFont>
      <p:font typeface="Roboto Slab Regular" panose="020B0604020202020204" charset="0"/>
      <p:regular r:id="rId28"/>
      <p:bold r:id="rId29"/>
    </p:embeddedFont>
    <p:embeddedFont>
      <p:font typeface="Advent Pro SemiBold" panose="020B0604020202020204" charset="0"/>
      <p:regular r:id="rId30"/>
      <p:bold r:id="rId31"/>
    </p:embeddedFont>
    <p:embeddedFont>
      <p:font typeface="Amatic SC" panose="020B0604020202020204" charset="-79"/>
      <p:regular r:id="rId32"/>
      <p:bold r:id="rId33"/>
    </p:embeddedFont>
    <p:embeddedFont>
      <p:font typeface="Roboto Slab" panose="020B0604020202020204" charset="0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AB28B177-BE6D-442F-9514-06F8ED045D4D}">
  <a:tblStyle styleId="{AB28B177-BE6D-442F-9514-06F8ED045D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96" d="100"/>
          <a:sy n="96" d="100"/>
        </p:scale>
        <p:origin x="-416" y="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844737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2c83dbae3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2c83dbae3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2c83dbae3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2c83dbae3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8012f98fa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8012f98fa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2c83dbae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2c83dbae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845f3c1723_1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845f3c1723_1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845f3c172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845f3c172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72c83dbae3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72c83dbae3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6e7c137ee7_0_20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6e7c137ee7_0_20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6e62f1ddca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6e62f1ddca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6e62f1ddca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6e62f1ddca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6e552fcb8f_5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6e552fcb8f_5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2c83dbae3_0_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2c83dbae3_0_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6e62f1ddca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6e62f1ddca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845f3c1723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845f3c1723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845f3c1723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845f3c1723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g845f3c1723_1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g845f3c1723_1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2c83dbae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2c83dbae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2c83dbae3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2c83dbae3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2c83dbae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2c83dbae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591300" y="561250"/>
            <a:ext cx="3568500" cy="32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966225" y="3904375"/>
            <a:ext cx="1493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400"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_2">
    <p:bg>
      <p:bgPr>
        <a:noFill/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ctrTitle"/>
          </p:nvPr>
        </p:nvSpPr>
        <p:spPr>
          <a:xfrm>
            <a:off x="1049675" y="974800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1049714" y="1312450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ctrTitle" idx="2"/>
          </p:nvPr>
        </p:nvSpPr>
        <p:spPr>
          <a:xfrm>
            <a:off x="5018138" y="974800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3"/>
          </p:nvPr>
        </p:nvSpPr>
        <p:spPr>
          <a:xfrm>
            <a:off x="5018165" y="1312450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ctrTitle" idx="4"/>
          </p:nvPr>
        </p:nvSpPr>
        <p:spPr>
          <a:xfrm>
            <a:off x="1049675" y="2116723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5"/>
          </p:nvPr>
        </p:nvSpPr>
        <p:spPr>
          <a:xfrm>
            <a:off x="1049714" y="2454375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6"/>
          </p:nvPr>
        </p:nvSpPr>
        <p:spPr>
          <a:xfrm>
            <a:off x="5018138" y="2116723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7"/>
          </p:nvPr>
        </p:nvSpPr>
        <p:spPr>
          <a:xfrm>
            <a:off x="5018165" y="2454375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ctrTitle" idx="8"/>
          </p:nvPr>
        </p:nvSpPr>
        <p:spPr>
          <a:xfrm>
            <a:off x="1049675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9"/>
          </p:nvPr>
        </p:nvSpPr>
        <p:spPr>
          <a:xfrm>
            <a:off x="1049714" y="3596299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ctrTitle" idx="13"/>
          </p:nvPr>
        </p:nvSpPr>
        <p:spPr>
          <a:xfrm>
            <a:off x="5018138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4"/>
          </p:nvPr>
        </p:nvSpPr>
        <p:spPr>
          <a:xfrm>
            <a:off x="5018165" y="3596299"/>
            <a:ext cx="307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75" name="Google Shape;75;p14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">
    <p:bg>
      <p:bgPr>
        <a:noFill/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1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ctrTitle"/>
          </p:nvPr>
        </p:nvSpPr>
        <p:spPr>
          <a:xfrm>
            <a:off x="978501" y="2856050"/>
            <a:ext cx="1637100" cy="42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720050" y="33470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ctrTitle" idx="2"/>
          </p:nvPr>
        </p:nvSpPr>
        <p:spPr>
          <a:xfrm>
            <a:off x="3758274" y="2856050"/>
            <a:ext cx="1637100" cy="42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3"/>
          </p:nvPr>
        </p:nvSpPr>
        <p:spPr>
          <a:xfrm>
            <a:off x="3494963" y="33470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ctrTitle" idx="4"/>
          </p:nvPr>
        </p:nvSpPr>
        <p:spPr>
          <a:xfrm>
            <a:off x="6538050" y="2856050"/>
            <a:ext cx="1637100" cy="42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None/>
              <a:defRPr sz="1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5"/>
          </p:nvPr>
        </p:nvSpPr>
        <p:spPr>
          <a:xfrm>
            <a:off x="6279606" y="33470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title" idx="6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cxnSp>
        <p:nvCxnSpPr>
          <p:cNvPr id="85" name="Google Shape;85;p15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ONE_COLUMN_TEXT_1_1">
    <p:bg>
      <p:bgPr>
        <a:noFill/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1"/>
          </p:nvPr>
        </p:nvSpPr>
        <p:spPr>
          <a:xfrm>
            <a:off x="720050" y="35719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2"/>
          </p:nvPr>
        </p:nvSpPr>
        <p:spPr>
          <a:xfrm>
            <a:off x="3494960" y="35719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3"/>
          </p:nvPr>
        </p:nvSpPr>
        <p:spPr>
          <a:xfrm>
            <a:off x="6279600" y="35719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4"/>
          </p:nvPr>
        </p:nvSpPr>
        <p:spPr>
          <a:xfrm>
            <a:off x="1492950" y="3155948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5"/>
          </p:nvPr>
        </p:nvSpPr>
        <p:spPr>
          <a:xfrm>
            <a:off x="4267911" y="3155948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6"/>
          </p:nvPr>
        </p:nvSpPr>
        <p:spPr>
          <a:xfrm>
            <a:off x="7052550" y="3155948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7"/>
          </p:nvPr>
        </p:nvSpPr>
        <p:spPr>
          <a:xfrm>
            <a:off x="720050" y="1926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8"/>
          </p:nvPr>
        </p:nvSpPr>
        <p:spPr>
          <a:xfrm>
            <a:off x="3494960" y="1926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ubTitle" idx="9"/>
          </p:nvPr>
        </p:nvSpPr>
        <p:spPr>
          <a:xfrm>
            <a:off x="6279600" y="1926225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13"/>
          </p:nvPr>
        </p:nvSpPr>
        <p:spPr>
          <a:xfrm>
            <a:off x="1492950" y="1510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subTitle" idx="14"/>
          </p:nvPr>
        </p:nvSpPr>
        <p:spPr>
          <a:xfrm>
            <a:off x="4267911" y="1510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15"/>
          </p:nvPr>
        </p:nvSpPr>
        <p:spPr>
          <a:xfrm>
            <a:off x="7052550" y="1510200"/>
            <a:ext cx="608100" cy="302100"/>
          </a:xfrm>
          <a:prstGeom prst="rect">
            <a:avLst/>
          </a:prstGeom>
          <a:noFill/>
        </p:spPr>
        <p:txBody>
          <a:bodyPr spcFirstLastPara="1" wrap="square" lIns="91425" tIns="9000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cxnSp>
        <p:nvCxnSpPr>
          <p:cNvPr id="101" name="Google Shape;101;p16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ONE_COLUMN_TEXT_1_1_1">
    <p:bg>
      <p:bgPr>
        <a:noFill/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1"/>
          </p:nvPr>
        </p:nvSpPr>
        <p:spPr>
          <a:xfrm>
            <a:off x="3409471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2"/>
          </p:nvPr>
        </p:nvSpPr>
        <p:spPr>
          <a:xfrm>
            <a:off x="3409400" y="3716354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3"/>
          </p:nvPr>
        </p:nvSpPr>
        <p:spPr>
          <a:xfrm>
            <a:off x="3513600" y="1737277"/>
            <a:ext cx="597300" cy="2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4"/>
          </p:nvPr>
        </p:nvSpPr>
        <p:spPr>
          <a:xfrm>
            <a:off x="3513600" y="3269103"/>
            <a:ext cx="597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5"/>
          </p:nvPr>
        </p:nvSpPr>
        <p:spPr>
          <a:xfrm>
            <a:off x="6101157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6"/>
          </p:nvPr>
        </p:nvSpPr>
        <p:spPr>
          <a:xfrm>
            <a:off x="6101087" y="3716354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3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300"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7"/>
          </p:nvPr>
        </p:nvSpPr>
        <p:spPr>
          <a:xfrm>
            <a:off x="6196625" y="1737277"/>
            <a:ext cx="597300" cy="2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8"/>
          </p:nvPr>
        </p:nvSpPr>
        <p:spPr>
          <a:xfrm>
            <a:off x="6196625" y="3269103"/>
            <a:ext cx="597300" cy="2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400" b="1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cxnSp>
        <p:nvCxnSpPr>
          <p:cNvPr id="113" name="Google Shape;113;p17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noFill/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ctrTitle"/>
          </p:nvPr>
        </p:nvSpPr>
        <p:spPr>
          <a:xfrm flipH="1">
            <a:off x="720000" y="540000"/>
            <a:ext cx="4592400" cy="10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ubTitle" idx="1"/>
          </p:nvPr>
        </p:nvSpPr>
        <p:spPr>
          <a:xfrm flipH="1">
            <a:off x="719900" y="2014925"/>
            <a:ext cx="3857400" cy="13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9" name="Google Shape;129;p19"/>
          <p:cNvSpPr txBox="1"/>
          <p:nvPr/>
        </p:nvSpPr>
        <p:spPr>
          <a:xfrm>
            <a:off x="720000" y="3595425"/>
            <a:ext cx="3949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CREDITS: This presentation template was created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oboto Slab Regular"/>
                <a:ea typeface="Roboto Slab Regular"/>
                <a:cs typeface="Roboto Slab Regular"/>
                <a:sym typeface="Roboto Slab Regular"/>
                <a:hlinkClick r:id="rId2"/>
              </a:rPr>
              <a:t>Slidesgo</a:t>
            </a:r>
            <a:r>
              <a:rPr lang="en" sz="9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including icons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oboto Slab Regular"/>
                <a:ea typeface="Roboto Slab Regular"/>
                <a:cs typeface="Roboto Slab Regular"/>
                <a:sym typeface="Roboto Slab Regular"/>
                <a:hlinkClick r:id="rId3"/>
              </a:rPr>
              <a:t>Flaticon</a:t>
            </a:r>
            <a:r>
              <a:rPr lang="en" sz="9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and infographics &amp; images by 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Roboto Slab Regular"/>
                <a:ea typeface="Roboto Slab Regular"/>
                <a:cs typeface="Roboto Slab Regular"/>
                <a:sym typeface="Roboto Slab Regular"/>
                <a:hlinkClick r:id="rId4"/>
              </a:rPr>
              <a:t>Freepik</a:t>
            </a:r>
            <a:endParaRPr sz="90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cxnSp>
        <p:nvCxnSpPr>
          <p:cNvPr id="130" name="Google Shape;130;p19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30271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noFill/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899700" y="1261100"/>
            <a:ext cx="3525600" cy="25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  <p:cxnSp>
        <p:nvCxnSpPr>
          <p:cNvPr id="17" name="Google Shape;17;p3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18;p3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noFill/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subTitle" idx="1"/>
          </p:nvPr>
        </p:nvSpPr>
        <p:spPr>
          <a:xfrm flipH="1">
            <a:off x="720025" y="2518800"/>
            <a:ext cx="3016500" cy="20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4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noFill/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cxnSp>
        <p:nvCxnSpPr>
          <p:cNvPr id="35" name="Google Shape;35;p6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6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noFill/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718225" y="41970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ctrTitle"/>
          </p:nvPr>
        </p:nvSpPr>
        <p:spPr>
          <a:xfrm>
            <a:off x="1676700" y="4197000"/>
            <a:ext cx="57906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 sz="14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1676700" y="1840775"/>
            <a:ext cx="5790600" cy="152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noFill/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718225" y="917625"/>
            <a:ext cx="3562500" cy="33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noFill/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Google Shape;44;p9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 flipH="1">
            <a:off x="718500" y="1261100"/>
            <a:ext cx="3853500" cy="25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 flipH="1">
            <a:off x="796800" y="3927375"/>
            <a:ext cx="37752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18737" y="343150"/>
            <a:ext cx="1179000" cy="81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DM Sans"/>
              <a:buNone/>
              <a:defRPr sz="48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718225" y="483900"/>
            <a:ext cx="7703700" cy="4572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71438" dist="9525" dir="396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10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0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BF8F8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dvent Pro SemiBold"/>
              <a:buNone/>
              <a:defRPr sz="2800">
                <a:solidFill>
                  <a:schemeClr val="dk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Slab Regular"/>
              <a:buChar char="●"/>
              <a:defRPr sz="180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○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■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●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○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■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●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Regular"/>
              <a:buChar char="○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Slab Regular"/>
              <a:buChar char="■"/>
              <a:defRPr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60" r:id="rId10"/>
    <p:sldLayoutId id="2147483661" r:id="rId11"/>
    <p:sldLayoutId id="2147483662" r:id="rId12"/>
    <p:sldLayoutId id="2147483663" r:id="rId13"/>
    <p:sldLayoutId id="214748366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/>
          <p:nvPr/>
        </p:nvSpPr>
        <p:spPr>
          <a:xfrm>
            <a:off x="718325" y="3904375"/>
            <a:ext cx="19890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40" name="Google Shape;140;p22"/>
          <p:cNvSpPr txBox="1">
            <a:spLocks noGrp="1"/>
          </p:cNvSpPr>
          <p:nvPr>
            <p:ph type="ctrTitle"/>
          </p:nvPr>
        </p:nvSpPr>
        <p:spPr>
          <a:xfrm flipH="1">
            <a:off x="591300" y="561250"/>
            <a:ext cx="3904500" cy="32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 smtClean="0">
                <a:solidFill>
                  <a:srgbClr val="FF0000"/>
                </a:solidFill>
                <a:latin typeface="+mn-lt"/>
                <a:cs typeface="Times New Roman" panose="02020603050405020304" pitchFamily="18" charset="0"/>
              </a:rPr>
              <a:t>ỨNG DỤNG QUẢN LÝ TIỀN ĐIỆN NƯỚC</a:t>
            </a:r>
            <a:endParaRPr i="1" dirty="0">
              <a:solidFill>
                <a:srgbClr val="FF0000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41" name="Google Shape;141;p22"/>
          <p:cNvSpPr txBox="1">
            <a:spLocks noGrp="1"/>
          </p:cNvSpPr>
          <p:nvPr>
            <p:ph type="subTitle" idx="1"/>
          </p:nvPr>
        </p:nvSpPr>
        <p:spPr>
          <a:xfrm flipH="1">
            <a:off x="966225" y="3904375"/>
            <a:ext cx="14931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Join </a:t>
            </a:r>
            <a:r>
              <a:rPr lang="en" dirty="0"/>
              <a:t>now!</a:t>
            </a:r>
            <a:endParaRPr dirty="0"/>
          </a:p>
        </p:txBody>
      </p:sp>
      <p:grpSp>
        <p:nvGrpSpPr>
          <p:cNvPr id="142" name="Google Shape;142;p22"/>
          <p:cNvGrpSpPr/>
          <p:nvPr/>
        </p:nvGrpSpPr>
        <p:grpSpPr>
          <a:xfrm>
            <a:off x="3995597" y="477466"/>
            <a:ext cx="4902966" cy="4170297"/>
            <a:chOff x="3995597" y="483903"/>
            <a:chExt cx="4902966" cy="4170297"/>
          </a:xfrm>
        </p:grpSpPr>
        <p:sp>
          <p:nvSpPr>
            <p:cNvPr id="143" name="Google Shape;143;p22"/>
            <p:cNvSpPr/>
            <p:nvPr/>
          </p:nvSpPr>
          <p:spPr>
            <a:xfrm>
              <a:off x="4943875" y="1453788"/>
              <a:ext cx="1440900" cy="6252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6357625" y="747214"/>
              <a:ext cx="520800" cy="3471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7970938" y="493475"/>
              <a:ext cx="464400" cy="315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7735084" y="2136208"/>
              <a:ext cx="426900" cy="42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3995597" y="2815300"/>
              <a:ext cx="4902966" cy="1831171"/>
            </a:xfrm>
            <a:custGeom>
              <a:avLst/>
              <a:gdLst/>
              <a:ahLst/>
              <a:cxnLst/>
              <a:rect l="l" t="t" r="r" b="b"/>
              <a:pathLst>
                <a:path w="121526" h="45385" extrusionOk="0">
                  <a:moveTo>
                    <a:pt x="37474" y="1"/>
                  </a:moveTo>
                  <a:cubicBezTo>
                    <a:pt x="12078" y="1"/>
                    <a:pt x="1" y="21570"/>
                    <a:pt x="3660" y="45384"/>
                  </a:cubicBezTo>
                  <a:lnTo>
                    <a:pt x="109589" y="45384"/>
                  </a:lnTo>
                  <a:cubicBezTo>
                    <a:pt x="109589" y="45384"/>
                    <a:pt x="121526" y="21383"/>
                    <a:pt x="91367" y="18575"/>
                  </a:cubicBezTo>
                  <a:cubicBezTo>
                    <a:pt x="61209" y="15770"/>
                    <a:pt x="66864" y="1444"/>
                    <a:pt x="39847" y="62"/>
                  </a:cubicBezTo>
                  <a:cubicBezTo>
                    <a:pt x="39044" y="21"/>
                    <a:pt x="38252" y="1"/>
                    <a:pt x="37474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6590299" y="3255520"/>
              <a:ext cx="2291774" cy="1390950"/>
            </a:xfrm>
            <a:custGeom>
              <a:avLst/>
              <a:gdLst/>
              <a:ahLst/>
              <a:cxnLst/>
              <a:rect l="l" t="t" r="r" b="b"/>
              <a:pathLst>
                <a:path w="57384" h="34826" extrusionOk="0">
                  <a:moveTo>
                    <a:pt x="36243" y="0"/>
                  </a:moveTo>
                  <a:cubicBezTo>
                    <a:pt x="21440" y="0"/>
                    <a:pt x="21675" y="11797"/>
                    <a:pt x="11185" y="15728"/>
                  </a:cubicBezTo>
                  <a:cubicBezTo>
                    <a:pt x="0" y="19915"/>
                    <a:pt x="921" y="28628"/>
                    <a:pt x="4526" y="34826"/>
                  </a:cubicBezTo>
                  <a:lnTo>
                    <a:pt x="45824" y="34826"/>
                  </a:lnTo>
                  <a:cubicBezTo>
                    <a:pt x="48504" y="29632"/>
                    <a:pt x="57383" y="1905"/>
                    <a:pt x="39373" y="159"/>
                  </a:cubicBezTo>
                  <a:cubicBezTo>
                    <a:pt x="38259" y="51"/>
                    <a:pt x="37218" y="0"/>
                    <a:pt x="3624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6501030" y="2950189"/>
              <a:ext cx="641646" cy="36000"/>
            </a:xfrm>
            <a:custGeom>
              <a:avLst/>
              <a:gdLst/>
              <a:ahLst/>
              <a:cxnLst/>
              <a:rect l="l" t="t" r="r" b="b"/>
              <a:pathLst>
                <a:path w="6470" h="363" extrusionOk="0">
                  <a:moveTo>
                    <a:pt x="179" y="0"/>
                  </a:moveTo>
                  <a:cubicBezTo>
                    <a:pt x="81" y="0"/>
                    <a:pt x="1" y="81"/>
                    <a:pt x="1" y="181"/>
                  </a:cubicBezTo>
                  <a:cubicBezTo>
                    <a:pt x="1" y="282"/>
                    <a:pt x="81" y="363"/>
                    <a:pt x="179" y="363"/>
                  </a:cubicBezTo>
                  <a:lnTo>
                    <a:pt x="6470" y="363"/>
                  </a:lnTo>
                  <a:lnTo>
                    <a:pt x="647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2"/>
            <p:cNvSpPr/>
            <p:nvPr/>
          </p:nvSpPr>
          <p:spPr>
            <a:xfrm>
              <a:off x="7315027" y="2483390"/>
              <a:ext cx="213518" cy="466904"/>
            </a:xfrm>
            <a:custGeom>
              <a:avLst/>
              <a:gdLst/>
              <a:ahLst/>
              <a:cxnLst/>
              <a:rect l="l" t="t" r="r" b="b"/>
              <a:pathLst>
                <a:path w="2153" h="4708" extrusionOk="0">
                  <a:moveTo>
                    <a:pt x="1" y="0"/>
                  </a:moveTo>
                  <a:lnTo>
                    <a:pt x="1" y="4707"/>
                  </a:lnTo>
                  <a:lnTo>
                    <a:pt x="1206" y="4707"/>
                  </a:lnTo>
                  <a:lnTo>
                    <a:pt x="2136" y="161"/>
                  </a:lnTo>
                  <a:cubicBezTo>
                    <a:pt x="2153" y="77"/>
                    <a:pt x="2089" y="0"/>
                    <a:pt x="2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2"/>
            <p:cNvSpPr/>
            <p:nvPr/>
          </p:nvSpPr>
          <p:spPr>
            <a:xfrm>
              <a:off x="7142569" y="2950189"/>
              <a:ext cx="292063" cy="36000"/>
            </a:xfrm>
            <a:custGeom>
              <a:avLst/>
              <a:gdLst/>
              <a:ahLst/>
              <a:cxnLst/>
              <a:rect l="l" t="t" r="r" b="b"/>
              <a:pathLst>
                <a:path w="2945" h="363" extrusionOk="0">
                  <a:moveTo>
                    <a:pt x="1" y="0"/>
                  </a:moveTo>
                  <a:lnTo>
                    <a:pt x="1" y="363"/>
                  </a:lnTo>
                  <a:lnTo>
                    <a:pt x="2915" y="363"/>
                  </a:lnTo>
                  <a:cubicBezTo>
                    <a:pt x="2932" y="363"/>
                    <a:pt x="2945" y="349"/>
                    <a:pt x="2945" y="336"/>
                  </a:cubicBezTo>
                  <a:lnTo>
                    <a:pt x="29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6728727" y="2483390"/>
              <a:ext cx="773248" cy="466904"/>
            </a:xfrm>
            <a:custGeom>
              <a:avLst/>
              <a:gdLst/>
              <a:ahLst/>
              <a:cxnLst/>
              <a:rect l="l" t="t" r="r" b="b"/>
              <a:pathLst>
                <a:path w="7797" h="4708" extrusionOk="0">
                  <a:moveTo>
                    <a:pt x="1135" y="0"/>
                  </a:moveTo>
                  <a:cubicBezTo>
                    <a:pt x="1035" y="0"/>
                    <a:pt x="948" y="74"/>
                    <a:pt x="928" y="172"/>
                  </a:cubicBezTo>
                  <a:lnTo>
                    <a:pt x="1" y="4707"/>
                  </a:lnTo>
                  <a:lnTo>
                    <a:pt x="6833" y="4707"/>
                  </a:lnTo>
                  <a:lnTo>
                    <a:pt x="7796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6754710" y="2503720"/>
              <a:ext cx="720984" cy="426541"/>
            </a:xfrm>
            <a:custGeom>
              <a:avLst/>
              <a:gdLst/>
              <a:ahLst/>
              <a:cxnLst/>
              <a:rect l="l" t="t" r="r" b="b"/>
              <a:pathLst>
                <a:path w="7270" h="4301" extrusionOk="0">
                  <a:moveTo>
                    <a:pt x="974" y="0"/>
                  </a:moveTo>
                  <a:cubicBezTo>
                    <a:pt x="910" y="0"/>
                    <a:pt x="857" y="44"/>
                    <a:pt x="844" y="104"/>
                  </a:cubicBezTo>
                  <a:lnTo>
                    <a:pt x="18" y="4143"/>
                  </a:lnTo>
                  <a:cubicBezTo>
                    <a:pt x="1" y="4223"/>
                    <a:pt x="64" y="4301"/>
                    <a:pt x="148" y="4301"/>
                  </a:cubicBezTo>
                  <a:lnTo>
                    <a:pt x="6295" y="4301"/>
                  </a:lnTo>
                  <a:cubicBezTo>
                    <a:pt x="6360" y="4301"/>
                    <a:pt x="6413" y="4257"/>
                    <a:pt x="6426" y="4193"/>
                  </a:cubicBezTo>
                  <a:lnTo>
                    <a:pt x="7252" y="158"/>
                  </a:lnTo>
                  <a:cubicBezTo>
                    <a:pt x="7269" y="77"/>
                    <a:pt x="7206" y="0"/>
                    <a:pt x="712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7033778" y="2570958"/>
              <a:ext cx="139536" cy="309418"/>
            </a:xfrm>
            <a:custGeom>
              <a:avLst/>
              <a:gdLst/>
              <a:ahLst/>
              <a:cxnLst/>
              <a:rect l="l" t="t" r="r" b="b"/>
              <a:pathLst>
                <a:path w="1407" h="3120" extrusionOk="0">
                  <a:moveTo>
                    <a:pt x="819" y="0"/>
                  </a:moveTo>
                  <a:lnTo>
                    <a:pt x="796" y="222"/>
                  </a:lnTo>
                  <a:cubicBezTo>
                    <a:pt x="614" y="229"/>
                    <a:pt x="464" y="282"/>
                    <a:pt x="349" y="390"/>
                  </a:cubicBezTo>
                  <a:cubicBezTo>
                    <a:pt x="232" y="494"/>
                    <a:pt x="165" y="638"/>
                    <a:pt x="145" y="820"/>
                  </a:cubicBezTo>
                  <a:cubicBezTo>
                    <a:pt x="141" y="860"/>
                    <a:pt x="137" y="897"/>
                    <a:pt x="137" y="930"/>
                  </a:cubicBezTo>
                  <a:cubicBezTo>
                    <a:pt x="137" y="1010"/>
                    <a:pt x="151" y="1081"/>
                    <a:pt x="171" y="1145"/>
                  </a:cubicBezTo>
                  <a:cubicBezTo>
                    <a:pt x="205" y="1232"/>
                    <a:pt x="258" y="1317"/>
                    <a:pt x="339" y="1397"/>
                  </a:cubicBezTo>
                  <a:lnTo>
                    <a:pt x="738" y="1793"/>
                  </a:lnTo>
                  <a:cubicBezTo>
                    <a:pt x="776" y="1830"/>
                    <a:pt x="802" y="1861"/>
                    <a:pt x="822" y="1884"/>
                  </a:cubicBezTo>
                  <a:cubicBezTo>
                    <a:pt x="842" y="1904"/>
                    <a:pt x="867" y="1934"/>
                    <a:pt x="890" y="1968"/>
                  </a:cubicBezTo>
                  <a:cubicBezTo>
                    <a:pt x="917" y="2005"/>
                    <a:pt x="933" y="2035"/>
                    <a:pt x="943" y="2065"/>
                  </a:cubicBezTo>
                  <a:cubicBezTo>
                    <a:pt x="957" y="2095"/>
                    <a:pt x="963" y="2132"/>
                    <a:pt x="971" y="2172"/>
                  </a:cubicBezTo>
                  <a:cubicBezTo>
                    <a:pt x="974" y="2196"/>
                    <a:pt x="977" y="2219"/>
                    <a:pt x="977" y="2243"/>
                  </a:cubicBezTo>
                  <a:cubicBezTo>
                    <a:pt x="977" y="2259"/>
                    <a:pt x="974" y="2280"/>
                    <a:pt x="974" y="2304"/>
                  </a:cubicBezTo>
                  <a:cubicBezTo>
                    <a:pt x="960" y="2404"/>
                    <a:pt x="930" y="2485"/>
                    <a:pt x="873" y="2538"/>
                  </a:cubicBezTo>
                  <a:cubicBezTo>
                    <a:pt x="816" y="2589"/>
                    <a:pt x="742" y="2615"/>
                    <a:pt x="645" y="2615"/>
                  </a:cubicBezTo>
                  <a:cubicBezTo>
                    <a:pt x="574" y="2615"/>
                    <a:pt x="517" y="2602"/>
                    <a:pt x="473" y="2569"/>
                  </a:cubicBezTo>
                  <a:cubicBezTo>
                    <a:pt x="427" y="2538"/>
                    <a:pt x="393" y="2495"/>
                    <a:pt x="373" y="2437"/>
                  </a:cubicBezTo>
                  <a:cubicBezTo>
                    <a:pt x="349" y="2384"/>
                    <a:pt x="336" y="2324"/>
                    <a:pt x="329" y="2263"/>
                  </a:cubicBezTo>
                  <a:cubicBezTo>
                    <a:pt x="326" y="2223"/>
                    <a:pt x="323" y="2176"/>
                    <a:pt x="323" y="2126"/>
                  </a:cubicBezTo>
                  <a:cubicBezTo>
                    <a:pt x="323" y="2102"/>
                    <a:pt x="323" y="2078"/>
                    <a:pt x="326" y="2051"/>
                  </a:cubicBezTo>
                  <a:lnTo>
                    <a:pt x="326" y="2051"/>
                  </a:lnTo>
                  <a:lnTo>
                    <a:pt x="0" y="2139"/>
                  </a:lnTo>
                  <a:lnTo>
                    <a:pt x="0" y="2199"/>
                  </a:lnTo>
                  <a:cubicBezTo>
                    <a:pt x="0" y="2400"/>
                    <a:pt x="44" y="2566"/>
                    <a:pt x="131" y="2686"/>
                  </a:cubicBezTo>
                  <a:cubicBezTo>
                    <a:pt x="225" y="2820"/>
                    <a:pt x="379" y="2891"/>
                    <a:pt x="591" y="2894"/>
                  </a:cubicBezTo>
                  <a:lnTo>
                    <a:pt x="568" y="3119"/>
                  </a:lnTo>
                  <a:lnTo>
                    <a:pt x="678" y="3119"/>
                  </a:lnTo>
                  <a:lnTo>
                    <a:pt x="701" y="2891"/>
                  </a:lnTo>
                  <a:cubicBezTo>
                    <a:pt x="867" y="2871"/>
                    <a:pt x="1004" y="2810"/>
                    <a:pt x="1112" y="2699"/>
                  </a:cubicBezTo>
                  <a:cubicBezTo>
                    <a:pt x="1222" y="2592"/>
                    <a:pt x="1286" y="2451"/>
                    <a:pt x="1302" y="2273"/>
                  </a:cubicBezTo>
                  <a:cubicBezTo>
                    <a:pt x="1306" y="2243"/>
                    <a:pt x="1310" y="2213"/>
                    <a:pt x="1310" y="2183"/>
                  </a:cubicBezTo>
                  <a:cubicBezTo>
                    <a:pt x="1310" y="2068"/>
                    <a:pt x="1286" y="1968"/>
                    <a:pt x="1245" y="1873"/>
                  </a:cubicBezTo>
                  <a:cubicBezTo>
                    <a:pt x="1189" y="1756"/>
                    <a:pt x="1108" y="1645"/>
                    <a:pt x="1004" y="1541"/>
                  </a:cubicBezTo>
                  <a:lnTo>
                    <a:pt x="601" y="1145"/>
                  </a:lnTo>
                  <a:cubicBezTo>
                    <a:pt x="544" y="1088"/>
                    <a:pt x="507" y="1035"/>
                    <a:pt x="487" y="981"/>
                  </a:cubicBezTo>
                  <a:cubicBezTo>
                    <a:pt x="470" y="940"/>
                    <a:pt x="460" y="897"/>
                    <a:pt x="460" y="846"/>
                  </a:cubicBezTo>
                  <a:cubicBezTo>
                    <a:pt x="460" y="826"/>
                    <a:pt x="464" y="809"/>
                    <a:pt x="464" y="789"/>
                  </a:cubicBezTo>
                  <a:cubicBezTo>
                    <a:pt x="484" y="604"/>
                    <a:pt x="594" y="507"/>
                    <a:pt x="796" y="494"/>
                  </a:cubicBezTo>
                  <a:lnTo>
                    <a:pt x="826" y="494"/>
                  </a:lnTo>
                  <a:cubicBezTo>
                    <a:pt x="876" y="494"/>
                    <a:pt x="923" y="504"/>
                    <a:pt x="960" y="524"/>
                  </a:cubicBezTo>
                  <a:cubicBezTo>
                    <a:pt x="1004" y="547"/>
                    <a:pt x="1034" y="584"/>
                    <a:pt x="1054" y="632"/>
                  </a:cubicBezTo>
                  <a:cubicBezTo>
                    <a:pt x="1074" y="679"/>
                    <a:pt x="1088" y="733"/>
                    <a:pt x="1095" y="786"/>
                  </a:cubicBezTo>
                  <a:cubicBezTo>
                    <a:pt x="1098" y="823"/>
                    <a:pt x="1101" y="863"/>
                    <a:pt x="1101" y="907"/>
                  </a:cubicBezTo>
                  <a:cubicBezTo>
                    <a:pt x="1101" y="930"/>
                    <a:pt x="1101" y="954"/>
                    <a:pt x="1098" y="981"/>
                  </a:cubicBezTo>
                  <a:lnTo>
                    <a:pt x="1406" y="897"/>
                  </a:lnTo>
                  <a:lnTo>
                    <a:pt x="1406" y="874"/>
                  </a:lnTo>
                  <a:cubicBezTo>
                    <a:pt x="1406" y="665"/>
                    <a:pt x="1370" y="511"/>
                    <a:pt x="1293" y="403"/>
                  </a:cubicBezTo>
                  <a:cubicBezTo>
                    <a:pt x="1212" y="296"/>
                    <a:pt x="1084" y="232"/>
                    <a:pt x="907" y="222"/>
                  </a:cubicBezTo>
                  <a:lnTo>
                    <a:pt x="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6523938" y="3069690"/>
              <a:ext cx="1032584" cy="46314"/>
            </a:xfrm>
            <a:custGeom>
              <a:avLst/>
              <a:gdLst/>
              <a:ahLst/>
              <a:cxnLst/>
              <a:rect l="l" t="t" r="r" b="b"/>
              <a:pathLst>
                <a:path w="10412" h="467" extrusionOk="0">
                  <a:moveTo>
                    <a:pt x="1" y="0"/>
                  </a:moveTo>
                  <a:lnTo>
                    <a:pt x="1" y="467"/>
                  </a:lnTo>
                  <a:lnTo>
                    <a:pt x="10412" y="467"/>
                  </a:lnTo>
                  <a:lnTo>
                    <a:pt x="10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6403445" y="2986089"/>
              <a:ext cx="1275259" cy="93718"/>
            </a:xfrm>
            <a:custGeom>
              <a:avLst/>
              <a:gdLst/>
              <a:ahLst/>
              <a:cxnLst/>
              <a:rect l="l" t="t" r="r" b="b"/>
              <a:pathLst>
                <a:path w="12859" h="945" extrusionOk="0">
                  <a:moveTo>
                    <a:pt x="471" y="1"/>
                  </a:moveTo>
                  <a:cubicBezTo>
                    <a:pt x="213" y="1"/>
                    <a:pt x="1" y="213"/>
                    <a:pt x="1" y="470"/>
                  </a:cubicBezTo>
                  <a:cubicBezTo>
                    <a:pt x="1" y="732"/>
                    <a:pt x="213" y="944"/>
                    <a:pt x="471" y="944"/>
                  </a:cubicBezTo>
                  <a:lnTo>
                    <a:pt x="12386" y="944"/>
                  </a:lnTo>
                  <a:cubicBezTo>
                    <a:pt x="12648" y="944"/>
                    <a:pt x="12859" y="732"/>
                    <a:pt x="12859" y="470"/>
                  </a:cubicBezTo>
                  <a:cubicBezTo>
                    <a:pt x="12859" y="213"/>
                    <a:pt x="12648" y="1"/>
                    <a:pt x="12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5099344" y="1598287"/>
              <a:ext cx="359996" cy="36694"/>
            </a:xfrm>
            <a:custGeom>
              <a:avLst/>
              <a:gdLst/>
              <a:ahLst/>
              <a:cxnLst/>
              <a:rect l="l" t="t" r="r" b="b"/>
              <a:pathLst>
                <a:path w="3630" h="370" extrusionOk="0">
                  <a:moveTo>
                    <a:pt x="1" y="0"/>
                  </a:moveTo>
                  <a:lnTo>
                    <a:pt x="1" y="369"/>
                  </a:lnTo>
                  <a:lnTo>
                    <a:pt x="3630" y="369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5099344" y="1741094"/>
              <a:ext cx="1143062" cy="36396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0"/>
                  </a:moveTo>
                  <a:lnTo>
                    <a:pt x="1" y="367"/>
                  </a:lnTo>
                  <a:lnTo>
                    <a:pt x="11526" y="367"/>
                  </a:lnTo>
                  <a:lnTo>
                    <a:pt x="1152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5099344" y="1883603"/>
              <a:ext cx="1143062" cy="36396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1"/>
                  </a:moveTo>
                  <a:lnTo>
                    <a:pt x="1" y="366"/>
                  </a:lnTo>
                  <a:lnTo>
                    <a:pt x="11526" y="366"/>
                  </a:lnTo>
                  <a:lnTo>
                    <a:pt x="1152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4838171" y="509886"/>
              <a:ext cx="426938" cy="282443"/>
            </a:xfrm>
            <a:custGeom>
              <a:avLst/>
              <a:gdLst/>
              <a:ahLst/>
              <a:cxnLst/>
              <a:rect l="l" t="t" r="r" b="b"/>
              <a:pathLst>
                <a:path w="4305" h="2848" extrusionOk="0">
                  <a:moveTo>
                    <a:pt x="1" y="0"/>
                  </a:moveTo>
                  <a:lnTo>
                    <a:pt x="1" y="2800"/>
                  </a:lnTo>
                  <a:cubicBezTo>
                    <a:pt x="1" y="2827"/>
                    <a:pt x="24" y="2847"/>
                    <a:pt x="51" y="2847"/>
                  </a:cubicBezTo>
                  <a:lnTo>
                    <a:pt x="4305" y="2847"/>
                  </a:lnTo>
                  <a:lnTo>
                    <a:pt x="4305" y="0"/>
                  </a:lnTo>
                  <a:close/>
                </a:path>
              </a:pathLst>
            </a:custGeom>
            <a:solidFill>
              <a:srgbClr val="FF8C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2"/>
            <p:cNvSpPr/>
            <p:nvPr/>
          </p:nvSpPr>
          <p:spPr>
            <a:xfrm>
              <a:off x="4838171" y="483903"/>
              <a:ext cx="426938" cy="52066"/>
            </a:xfrm>
            <a:custGeom>
              <a:avLst/>
              <a:gdLst/>
              <a:ahLst/>
              <a:cxnLst/>
              <a:rect l="l" t="t" r="r" b="b"/>
              <a:pathLst>
                <a:path w="4305" h="525" extrusionOk="0">
                  <a:moveTo>
                    <a:pt x="263" y="1"/>
                  </a:moveTo>
                  <a:cubicBezTo>
                    <a:pt x="118" y="1"/>
                    <a:pt x="1" y="117"/>
                    <a:pt x="1" y="262"/>
                  </a:cubicBezTo>
                  <a:cubicBezTo>
                    <a:pt x="1" y="407"/>
                    <a:pt x="118" y="524"/>
                    <a:pt x="263" y="524"/>
                  </a:cubicBezTo>
                  <a:lnTo>
                    <a:pt x="4305" y="524"/>
                  </a:lnTo>
                  <a:lnTo>
                    <a:pt x="430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4869510" y="506217"/>
              <a:ext cx="395599" cy="7339"/>
            </a:xfrm>
            <a:custGeom>
              <a:avLst/>
              <a:gdLst/>
              <a:ahLst/>
              <a:cxnLst/>
              <a:rect l="l" t="t" r="r" b="b"/>
              <a:pathLst>
                <a:path w="3989" h="74" extrusionOk="0">
                  <a:moveTo>
                    <a:pt x="1" y="0"/>
                  </a:moveTo>
                  <a:lnTo>
                    <a:pt x="1" y="74"/>
                  </a:lnTo>
                  <a:lnTo>
                    <a:pt x="3989" y="74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2"/>
            <p:cNvSpPr/>
            <p:nvPr/>
          </p:nvSpPr>
          <p:spPr>
            <a:xfrm>
              <a:off x="5012911" y="577818"/>
              <a:ext cx="77355" cy="177816"/>
            </a:xfrm>
            <a:custGeom>
              <a:avLst/>
              <a:gdLst/>
              <a:ahLst/>
              <a:cxnLst/>
              <a:rect l="l" t="t" r="r" b="b"/>
              <a:pathLst>
                <a:path w="780" h="1793" extrusionOk="0">
                  <a:moveTo>
                    <a:pt x="354" y="0"/>
                  </a:moveTo>
                  <a:lnTo>
                    <a:pt x="354" y="137"/>
                  </a:lnTo>
                  <a:cubicBezTo>
                    <a:pt x="247" y="144"/>
                    <a:pt x="159" y="178"/>
                    <a:pt x="98" y="242"/>
                  </a:cubicBezTo>
                  <a:cubicBezTo>
                    <a:pt x="35" y="306"/>
                    <a:pt x="5" y="389"/>
                    <a:pt x="5" y="500"/>
                  </a:cubicBezTo>
                  <a:cubicBezTo>
                    <a:pt x="5" y="580"/>
                    <a:pt x="18" y="648"/>
                    <a:pt x="45" y="701"/>
                  </a:cubicBezTo>
                  <a:cubicBezTo>
                    <a:pt x="75" y="755"/>
                    <a:pt x="115" y="809"/>
                    <a:pt x="172" y="859"/>
                  </a:cubicBezTo>
                  <a:lnTo>
                    <a:pt x="367" y="1028"/>
                  </a:lnTo>
                  <a:cubicBezTo>
                    <a:pt x="394" y="1051"/>
                    <a:pt x="414" y="1071"/>
                    <a:pt x="431" y="1088"/>
                  </a:cubicBezTo>
                  <a:cubicBezTo>
                    <a:pt x="448" y="1104"/>
                    <a:pt x="464" y="1124"/>
                    <a:pt x="478" y="1144"/>
                  </a:cubicBezTo>
                  <a:cubicBezTo>
                    <a:pt x="495" y="1169"/>
                    <a:pt x="504" y="1192"/>
                    <a:pt x="515" y="1219"/>
                  </a:cubicBezTo>
                  <a:cubicBezTo>
                    <a:pt x="521" y="1242"/>
                    <a:pt x="525" y="1273"/>
                    <a:pt x="525" y="1302"/>
                  </a:cubicBezTo>
                  <a:cubicBezTo>
                    <a:pt x="525" y="1346"/>
                    <a:pt x="515" y="1380"/>
                    <a:pt x="495" y="1403"/>
                  </a:cubicBezTo>
                  <a:cubicBezTo>
                    <a:pt x="475" y="1430"/>
                    <a:pt x="444" y="1440"/>
                    <a:pt x="404" y="1440"/>
                  </a:cubicBezTo>
                  <a:cubicBezTo>
                    <a:pt x="297" y="1440"/>
                    <a:pt x="243" y="1343"/>
                    <a:pt x="236" y="1148"/>
                  </a:cubicBezTo>
                  <a:lnTo>
                    <a:pt x="1" y="1198"/>
                  </a:lnTo>
                  <a:cubicBezTo>
                    <a:pt x="15" y="1491"/>
                    <a:pt x="142" y="1638"/>
                    <a:pt x="388" y="1648"/>
                  </a:cubicBezTo>
                  <a:lnTo>
                    <a:pt x="388" y="1793"/>
                  </a:lnTo>
                  <a:lnTo>
                    <a:pt x="461" y="1793"/>
                  </a:lnTo>
                  <a:lnTo>
                    <a:pt x="461" y="1645"/>
                  </a:lnTo>
                  <a:cubicBezTo>
                    <a:pt x="558" y="1635"/>
                    <a:pt x="636" y="1598"/>
                    <a:pt x="693" y="1531"/>
                  </a:cubicBezTo>
                  <a:cubicBezTo>
                    <a:pt x="753" y="1467"/>
                    <a:pt x="780" y="1383"/>
                    <a:pt x="780" y="1285"/>
                  </a:cubicBezTo>
                  <a:cubicBezTo>
                    <a:pt x="780" y="1239"/>
                    <a:pt x="777" y="1195"/>
                    <a:pt x="763" y="1152"/>
                  </a:cubicBezTo>
                  <a:cubicBezTo>
                    <a:pt x="753" y="1111"/>
                    <a:pt x="736" y="1071"/>
                    <a:pt x="716" y="1037"/>
                  </a:cubicBezTo>
                  <a:cubicBezTo>
                    <a:pt x="693" y="1000"/>
                    <a:pt x="670" y="970"/>
                    <a:pt x="645" y="943"/>
                  </a:cubicBezTo>
                  <a:cubicBezTo>
                    <a:pt x="622" y="916"/>
                    <a:pt x="595" y="887"/>
                    <a:pt x="562" y="859"/>
                  </a:cubicBezTo>
                  <a:lnTo>
                    <a:pt x="371" y="692"/>
                  </a:lnTo>
                  <a:cubicBezTo>
                    <a:pt x="330" y="655"/>
                    <a:pt x="300" y="621"/>
                    <a:pt x="283" y="591"/>
                  </a:cubicBezTo>
                  <a:cubicBezTo>
                    <a:pt x="263" y="560"/>
                    <a:pt x="256" y="524"/>
                    <a:pt x="256" y="473"/>
                  </a:cubicBezTo>
                  <a:cubicBezTo>
                    <a:pt x="256" y="433"/>
                    <a:pt x="267" y="403"/>
                    <a:pt x="287" y="379"/>
                  </a:cubicBezTo>
                  <a:cubicBezTo>
                    <a:pt x="307" y="352"/>
                    <a:pt x="337" y="339"/>
                    <a:pt x="377" y="339"/>
                  </a:cubicBezTo>
                  <a:cubicBezTo>
                    <a:pt x="383" y="338"/>
                    <a:pt x="388" y="337"/>
                    <a:pt x="394" y="337"/>
                  </a:cubicBezTo>
                  <a:cubicBezTo>
                    <a:pt x="410" y="337"/>
                    <a:pt x="426" y="341"/>
                    <a:pt x="441" y="349"/>
                  </a:cubicBezTo>
                  <a:cubicBezTo>
                    <a:pt x="458" y="356"/>
                    <a:pt x="471" y="366"/>
                    <a:pt x="481" y="383"/>
                  </a:cubicBezTo>
                  <a:cubicBezTo>
                    <a:pt x="492" y="396"/>
                    <a:pt x="498" y="413"/>
                    <a:pt x="504" y="436"/>
                  </a:cubicBezTo>
                  <a:cubicBezTo>
                    <a:pt x="512" y="460"/>
                    <a:pt x="518" y="480"/>
                    <a:pt x="518" y="504"/>
                  </a:cubicBezTo>
                  <a:cubicBezTo>
                    <a:pt x="521" y="524"/>
                    <a:pt x="525" y="551"/>
                    <a:pt x="525" y="580"/>
                  </a:cubicBezTo>
                  <a:lnTo>
                    <a:pt x="757" y="534"/>
                  </a:lnTo>
                  <a:cubicBezTo>
                    <a:pt x="753" y="480"/>
                    <a:pt x="743" y="430"/>
                    <a:pt x="733" y="389"/>
                  </a:cubicBezTo>
                  <a:cubicBezTo>
                    <a:pt x="720" y="346"/>
                    <a:pt x="703" y="306"/>
                    <a:pt x="679" y="269"/>
                  </a:cubicBezTo>
                  <a:cubicBezTo>
                    <a:pt x="656" y="228"/>
                    <a:pt x="622" y="198"/>
                    <a:pt x="582" y="178"/>
                  </a:cubicBezTo>
                  <a:cubicBezTo>
                    <a:pt x="541" y="154"/>
                    <a:pt x="492" y="141"/>
                    <a:pt x="431" y="137"/>
                  </a:cubicBezTo>
                  <a:lnTo>
                    <a:pt x="431" y="0"/>
                  </a:lnTo>
                  <a:close/>
                </a:path>
              </a:pathLst>
            </a:custGeom>
            <a:solidFill>
              <a:srgbClr val="F6F1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2"/>
            <p:cNvSpPr/>
            <p:nvPr/>
          </p:nvSpPr>
          <p:spPr>
            <a:xfrm>
              <a:off x="6485139" y="839138"/>
              <a:ext cx="265782" cy="163238"/>
            </a:xfrm>
            <a:custGeom>
              <a:avLst/>
              <a:gdLst/>
              <a:ahLst/>
              <a:cxnLst/>
              <a:rect l="l" t="t" r="r" b="b"/>
              <a:pathLst>
                <a:path w="2680" h="1646" extrusionOk="0">
                  <a:moveTo>
                    <a:pt x="2226" y="1"/>
                  </a:moveTo>
                  <a:lnTo>
                    <a:pt x="2226" y="1485"/>
                  </a:lnTo>
                  <a:lnTo>
                    <a:pt x="1" y="1485"/>
                  </a:lnTo>
                  <a:lnTo>
                    <a:pt x="1" y="1646"/>
                  </a:lnTo>
                  <a:lnTo>
                    <a:pt x="2680" y="1646"/>
                  </a:lnTo>
                  <a:lnTo>
                    <a:pt x="2680" y="1485"/>
                  </a:lnTo>
                  <a:lnTo>
                    <a:pt x="2387" y="1485"/>
                  </a:lnTo>
                  <a:lnTo>
                    <a:pt x="2387" y="162"/>
                  </a:lnTo>
                  <a:lnTo>
                    <a:pt x="2680" y="162"/>
                  </a:lnTo>
                  <a:lnTo>
                    <a:pt x="268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6502098" y="1002275"/>
              <a:ext cx="39768" cy="39669"/>
            </a:xfrm>
            <a:custGeom>
              <a:avLst/>
              <a:gdLst/>
              <a:ahLst/>
              <a:cxnLst/>
              <a:rect l="l" t="t" r="r" b="b"/>
              <a:pathLst>
                <a:path w="401" h="400" extrusionOk="0">
                  <a:moveTo>
                    <a:pt x="202" y="1"/>
                  </a:moveTo>
                  <a:cubicBezTo>
                    <a:pt x="92" y="1"/>
                    <a:pt x="1" y="91"/>
                    <a:pt x="1" y="202"/>
                  </a:cubicBezTo>
                  <a:cubicBezTo>
                    <a:pt x="1" y="313"/>
                    <a:pt x="92" y="400"/>
                    <a:pt x="202" y="400"/>
                  </a:cubicBezTo>
                  <a:cubicBezTo>
                    <a:pt x="313" y="400"/>
                    <a:pt x="400" y="313"/>
                    <a:pt x="400" y="202"/>
                  </a:cubicBezTo>
                  <a:cubicBezTo>
                    <a:pt x="400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6693895" y="1002275"/>
              <a:ext cx="40066" cy="39669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202" y="1"/>
                  </a:moveTo>
                  <a:cubicBezTo>
                    <a:pt x="91" y="1"/>
                    <a:pt x="0" y="91"/>
                    <a:pt x="0" y="202"/>
                  </a:cubicBezTo>
                  <a:cubicBezTo>
                    <a:pt x="0" y="313"/>
                    <a:pt x="91" y="400"/>
                    <a:pt x="202" y="400"/>
                  </a:cubicBezTo>
                  <a:cubicBezTo>
                    <a:pt x="313" y="400"/>
                    <a:pt x="403" y="313"/>
                    <a:pt x="403" y="202"/>
                  </a:cubicBezTo>
                  <a:cubicBezTo>
                    <a:pt x="403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6462132" y="839138"/>
              <a:ext cx="225221" cy="130908"/>
            </a:xfrm>
            <a:custGeom>
              <a:avLst/>
              <a:gdLst/>
              <a:ahLst/>
              <a:cxnLst/>
              <a:rect l="l" t="t" r="r" b="b"/>
              <a:pathLst>
                <a:path w="2271" h="1320" extrusionOk="0">
                  <a:moveTo>
                    <a:pt x="1" y="1"/>
                  </a:moveTo>
                  <a:lnTo>
                    <a:pt x="233" y="1320"/>
                  </a:lnTo>
                  <a:lnTo>
                    <a:pt x="2270" y="1320"/>
                  </a:lnTo>
                  <a:lnTo>
                    <a:pt x="227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8068075" y="578332"/>
              <a:ext cx="270047" cy="166907"/>
            </a:xfrm>
            <a:custGeom>
              <a:avLst/>
              <a:gdLst/>
              <a:ahLst/>
              <a:cxnLst/>
              <a:rect l="l" t="t" r="r" b="b"/>
              <a:pathLst>
                <a:path w="2723" h="1683" extrusionOk="0">
                  <a:moveTo>
                    <a:pt x="737" y="0"/>
                  </a:moveTo>
                  <a:cubicBezTo>
                    <a:pt x="616" y="0"/>
                    <a:pt x="501" y="57"/>
                    <a:pt x="417" y="216"/>
                  </a:cubicBezTo>
                  <a:cubicBezTo>
                    <a:pt x="0" y="1005"/>
                    <a:pt x="1364" y="1682"/>
                    <a:pt x="1364" y="1682"/>
                  </a:cubicBezTo>
                  <a:cubicBezTo>
                    <a:pt x="1364" y="1682"/>
                    <a:pt x="2723" y="1005"/>
                    <a:pt x="2307" y="216"/>
                  </a:cubicBezTo>
                  <a:cubicBezTo>
                    <a:pt x="2223" y="57"/>
                    <a:pt x="2108" y="0"/>
                    <a:pt x="1987" y="0"/>
                  </a:cubicBezTo>
                  <a:cubicBezTo>
                    <a:pt x="1693" y="0"/>
                    <a:pt x="1364" y="337"/>
                    <a:pt x="1364" y="337"/>
                  </a:cubicBezTo>
                  <a:cubicBezTo>
                    <a:pt x="1364" y="337"/>
                    <a:pt x="1032" y="0"/>
                    <a:pt x="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7180810" y="1453805"/>
              <a:ext cx="444194" cy="265782"/>
            </a:xfrm>
            <a:custGeom>
              <a:avLst/>
              <a:gdLst/>
              <a:ahLst/>
              <a:cxnLst/>
              <a:rect l="l" t="t" r="r" b="b"/>
              <a:pathLst>
                <a:path w="4479" h="2680" extrusionOk="0">
                  <a:moveTo>
                    <a:pt x="58" y="1"/>
                  </a:moveTo>
                  <a:cubicBezTo>
                    <a:pt x="27" y="1"/>
                    <a:pt x="1" y="28"/>
                    <a:pt x="1" y="61"/>
                  </a:cubicBezTo>
                  <a:lnTo>
                    <a:pt x="1" y="2623"/>
                  </a:lnTo>
                  <a:cubicBezTo>
                    <a:pt x="1" y="2656"/>
                    <a:pt x="27" y="2680"/>
                    <a:pt x="58" y="2680"/>
                  </a:cubicBezTo>
                  <a:lnTo>
                    <a:pt x="4419" y="2680"/>
                  </a:lnTo>
                  <a:cubicBezTo>
                    <a:pt x="4452" y="2680"/>
                    <a:pt x="4479" y="2656"/>
                    <a:pt x="4479" y="2623"/>
                  </a:cubicBezTo>
                  <a:lnTo>
                    <a:pt x="4479" y="61"/>
                  </a:lnTo>
                  <a:cubicBezTo>
                    <a:pt x="4479" y="28"/>
                    <a:pt x="4452" y="1"/>
                    <a:pt x="4419" y="1"/>
                  </a:cubicBezTo>
                  <a:close/>
                </a:path>
              </a:pathLst>
            </a:custGeom>
            <a:solidFill>
              <a:srgbClr val="70CA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0" name="Google Shape;170;p22"/>
            <p:cNvCxnSpPr/>
            <p:nvPr/>
          </p:nvCxnSpPr>
          <p:spPr>
            <a:xfrm rot="10800000">
              <a:off x="5891350" y="3287700"/>
              <a:ext cx="0" cy="13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22"/>
            <p:cNvSpPr/>
            <p:nvPr/>
          </p:nvSpPr>
          <p:spPr>
            <a:xfrm>
              <a:off x="7180810" y="1516183"/>
              <a:ext cx="444194" cy="30049"/>
            </a:xfrm>
            <a:custGeom>
              <a:avLst/>
              <a:gdLst/>
              <a:ahLst/>
              <a:cxnLst/>
              <a:rect l="l" t="t" r="r" b="b"/>
              <a:pathLst>
                <a:path w="4479" h="303" extrusionOk="0">
                  <a:moveTo>
                    <a:pt x="1" y="0"/>
                  </a:moveTo>
                  <a:lnTo>
                    <a:pt x="1" y="302"/>
                  </a:lnTo>
                  <a:lnTo>
                    <a:pt x="4479" y="302"/>
                  </a:lnTo>
                  <a:lnTo>
                    <a:pt x="4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7230098" y="1626660"/>
              <a:ext cx="60991" cy="29752"/>
            </a:xfrm>
            <a:custGeom>
              <a:avLst/>
              <a:gdLst/>
              <a:ahLst/>
              <a:cxnLst/>
              <a:rect l="l" t="t" r="r" b="b"/>
              <a:pathLst>
                <a:path w="615" h="300" extrusionOk="0">
                  <a:moveTo>
                    <a:pt x="1" y="0"/>
                  </a:moveTo>
                  <a:lnTo>
                    <a:pt x="1" y="299"/>
                  </a:lnTo>
                  <a:lnTo>
                    <a:pt x="615" y="299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7316972" y="1626660"/>
              <a:ext cx="61090" cy="29752"/>
            </a:xfrm>
            <a:custGeom>
              <a:avLst/>
              <a:gdLst/>
              <a:ahLst/>
              <a:cxnLst/>
              <a:rect l="l" t="t" r="r" b="b"/>
              <a:pathLst>
                <a:path w="616" h="300" extrusionOk="0">
                  <a:moveTo>
                    <a:pt x="1" y="0"/>
                  </a:moveTo>
                  <a:lnTo>
                    <a:pt x="1" y="299"/>
                  </a:lnTo>
                  <a:lnTo>
                    <a:pt x="615" y="299"/>
                  </a:lnTo>
                  <a:lnTo>
                    <a:pt x="6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7403548" y="1626660"/>
              <a:ext cx="123966" cy="29752"/>
            </a:xfrm>
            <a:custGeom>
              <a:avLst/>
              <a:gdLst/>
              <a:ahLst/>
              <a:cxnLst/>
              <a:rect l="l" t="t" r="r" b="b"/>
              <a:pathLst>
                <a:path w="1250" h="300" extrusionOk="0">
                  <a:moveTo>
                    <a:pt x="0" y="0"/>
                  </a:moveTo>
                  <a:lnTo>
                    <a:pt x="0" y="299"/>
                  </a:lnTo>
                  <a:lnTo>
                    <a:pt x="1249" y="29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7225139" y="1581636"/>
              <a:ext cx="216890" cy="10116"/>
            </a:xfrm>
            <a:custGeom>
              <a:avLst/>
              <a:gdLst/>
              <a:ahLst/>
              <a:cxnLst/>
              <a:rect l="l" t="t" r="r" b="b"/>
              <a:pathLst>
                <a:path w="2187" h="102" extrusionOk="0">
                  <a:moveTo>
                    <a:pt x="51" y="1"/>
                  </a:moveTo>
                  <a:cubicBezTo>
                    <a:pt x="23" y="1"/>
                    <a:pt x="0" y="25"/>
                    <a:pt x="0" y="52"/>
                  </a:cubicBezTo>
                  <a:cubicBezTo>
                    <a:pt x="0" y="81"/>
                    <a:pt x="23" y="102"/>
                    <a:pt x="51" y="102"/>
                  </a:cubicBezTo>
                  <a:lnTo>
                    <a:pt x="2135" y="102"/>
                  </a:lnTo>
                  <a:cubicBezTo>
                    <a:pt x="2162" y="102"/>
                    <a:pt x="2186" y="81"/>
                    <a:pt x="2186" y="52"/>
                  </a:cubicBezTo>
                  <a:cubicBezTo>
                    <a:pt x="2186" y="25"/>
                    <a:pt x="2162" y="1"/>
                    <a:pt x="2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7868105" y="2270417"/>
              <a:ext cx="160858" cy="147866"/>
            </a:xfrm>
            <a:custGeom>
              <a:avLst/>
              <a:gdLst/>
              <a:ahLst/>
              <a:cxnLst/>
              <a:rect l="l" t="t" r="r" b="b"/>
              <a:pathLst>
                <a:path w="1622" h="1491" extrusionOk="0">
                  <a:moveTo>
                    <a:pt x="322" y="175"/>
                  </a:moveTo>
                  <a:cubicBezTo>
                    <a:pt x="342" y="175"/>
                    <a:pt x="359" y="178"/>
                    <a:pt x="373" y="185"/>
                  </a:cubicBezTo>
                  <a:cubicBezTo>
                    <a:pt x="386" y="192"/>
                    <a:pt x="396" y="198"/>
                    <a:pt x="403" y="208"/>
                  </a:cubicBezTo>
                  <a:cubicBezTo>
                    <a:pt x="410" y="219"/>
                    <a:pt x="417" y="232"/>
                    <a:pt x="420" y="248"/>
                  </a:cubicBezTo>
                  <a:cubicBezTo>
                    <a:pt x="423" y="265"/>
                    <a:pt x="426" y="285"/>
                    <a:pt x="430" y="302"/>
                  </a:cubicBezTo>
                  <a:lnTo>
                    <a:pt x="430" y="366"/>
                  </a:lnTo>
                  <a:lnTo>
                    <a:pt x="430" y="447"/>
                  </a:lnTo>
                  <a:lnTo>
                    <a:pt x="430" y="510"/>
                  </a:lnTo>
                  <a:cubicBezTo>
                    <a:pt x="426" y="530"/>
                    <a:pt x="423" y="547"/>
                    <a:pt x="420" y="567"/>
                  </a:cubicBezTo>
                  <a:cubicBezTo>
                    <a:pt x="417" y="584"/>
                    <a:pt x="410" y="601"/>
                    <a:pt x="403" y="611"/>
                  </a:cubicBezTo>
                  <a:cubicBezTo>
                    <a:pt x="396" y="621"/>
                    <a:pt x="383" y="631"/>
                    <a:pt x="370" y="638"/>
                  </a:cubicBezTo>
                  <a:cubicBezTo>
                    <a:pt x="356" y="645"/>
                    <a:pt x="342" y="648"/>
                    <a:pt x="322" y="648"/>
                  </a:cubicBezTo>
                  <a:cubicBezTo>
                    <a:pt x="302" y="648"/>
                    <a:pt x="282" y="645"/>
                    <a:pt x="269" y="635"/>
                  </a:cubicBezTo>
                  <a:cubicBezTo>
                    <a:pt x="252" y="625"/>
                    <a:pt x="242" y="611"/>
                    <a:pt x="235" y="591"/>
                  </a:cubicBezTo>
                  <a:cubicBezTo>
                    <a:pt x="229" y="571"/>
                    <a:pt x="222" y="551"/>
                    <a:pt x="222" y="527"/>
                  </a:cubicBezTo>
                  <a:cubicBezTo>
                    <a:pt x="218" y="507"/>
                    <a:pt x="218" y="480"/>
                    <a:pt x="218" y="447"/>
                  </a:cubicBezTo>
                  <a:lnTo>
                    <a:pt x="218" y="366"/>
                  </a:lnTo>
                  <a:lnTo>
                    <a:pt x="218" y="302"/>
                  </a:lnTo>
                  <a:cubicBezTo>
                    <a:pt x="222" y="285"/>
                    <a:pt x="222" y="268"/>
                    <a:pt x="225" y="252"/>
                  </a:cubicBezTo>
                  <a:cubicBezTo>
                    <a:pt x="232" y="232"/>
                    <a:pt x="235" y="219"/>
                    <a:pt x="242" y="208"/>
                  </a:cubicBezTo>
                  <a:cubicBezTo>
                    <a:pt x="252" y="198"/>
                    <a:pt x="262" y="192"/>
                    <a:pt x="276" y="185"/>
                  </a:cubicBezTo>
                  <a:cubicBezTo>
                    <a:pt x="289" y="178"/>
                    <a:pt x="305" y="175"/>
                    <a:pt x="322" y="175"/>
                  </a:cubicBezTo>
                  <a:close/>
                  <a:moveTo>
                    <a:pt x="322" y="0"/>
                  </a:moveTo>
                  <a:cubicBezTo>
                    <a:pt x="209" y="0"/>
                    <a:pt x="124" y="31"/>
                    <a:pt x="77" y="91"/>
                  </a:cubicBezTo>
                  <a:cubicBezTo>
                    <a:pt x="27" y="152"/>
                    <a:pt x="0" y="242"/>
                    <a:pt x="0" y="369"/>
                  </a:cubicBezTo>
                  <a:lnTo>
                    <a:pt x="0" y="447"/>
                  </a:lnTo>
                  <a:cubicBezTo>
                    <a:pt x="0" y="571"/>
                    <a:pt x="27" y="665"/>
                    <a:pt x="77" y="729"/>
                  </a:cubicBezTo>
                  <a:cubicBezTo>
                    <a:pt x="128" y="789"/>
                    <a:pt x="212" y="823"/>
                    <a:pt x="322" y="823"/>
                  </a:cubicBezTo>
                  <a:cubicBezTo>
                    <a:pt x="437" y="823"/>
                    <a:pt x="521" y="792"/>
                    <a:pt x="571" y="729"/>
                  </a:cubicBezTo>
                  <a:cubicBezTo>
                    <a:pt x="621" y="668"/>
                    <a:pt x="648" y="575"/>
                    <a:pt x="648" y="454"/>
                  </a:cubicBezTo>
                  <a:lnTo>
                    <a:pt x="648" y="363"/>
                  </a:lnTo>
                  <a:cubicBezTo>
                    <a:pt x="648" y="239"/>
                    <a:pt x="621" y="148"/>
                    <a:pt x="571" y="87"/>
                  </a:cubicBezTo>
                  <a:cubicBezTo>
                    <a:pt x="521" y="31"/>
                    <a:pt x="440" y="0"/>
                    <a:pt x="322" y="0"/>
                  </a:cubicBezTo>
                  <a:close/>
                  <a:moveTo>
                    <a:pt x="1300" y="846"/>
                  </a:moveTo>
                  <a:cubicBezTo>
                    <a:pt x="1320" y="846"/>
                    <a:pt x="1337" y="849"/>
                    <a:pt x="1350" y="853"/>
                  </a:cubicBezTo>
                  <a:cubicBezTo>
                    <a:pt x="1363" y="860"/>
                    <a:pt x="1373" y="870"/>
                    <a:pt x="1380" y="877"/>
                  </a:cubicBezTo>
                  <a:cubicBezTo>
                    <a:pt x="1387" y="886"/>
                    <a:pt x="1393" y="900"/>
                    <a:pt x="1397" y="917"/>
                  </a:cubicBezTo>
                  <a:cubicBezTo>
                    <a:pt x="1400" y="937"/>
                    <a:pt x="1404" y="953"/>
                    <a:pt x="1404" y="970"/>
                  </a:cubicBezTo>
                  <a:cubicBezTo>
                    <a:pt x="1407" y="987"/>
                    <a:pt x="1407" y="1007"/>
                    <a:pt x="1407" y="1034"/>
                  </a:cubicBezTo>
                  <a:lnTo>
                    <a:pt x="1407" y="1115"/>
                  </a:lnTo>
                  <a:cubicBezTo>
                    <a:pt x="1407" y="1142"/>
                    <a:pt x="1407" y="1162"/>
                    <a:pt x="1404" y="1182"/>
                  </a:cubicBezTo>
                  <a:cubicBezTo>
                    <a:pt x="1404" y="1199"/>
                    <a:pt x="1400" y="1215"/>
                    <a:pt x="1397" y="1235"/>
                  </a:cubicBezTo>
                  <a:cubicBezTo>
                    <a:pt x="1393" y="1252"/>
                    <a:pt x="1387" y="1269"/>
                    <a:pt x="1380" y="1280"/>
                  </a:cubicBezTo>
                  <a:cubicBezTo>
                    <a:pt x="1370" y="1289"/>
                    <a:pt x="1360" y="1300"/>
                    <a:pt x="1346" y="1306"/>
                  </a:cubicBezTo>
                  <a:cubicBezTo>
                    <a:pt x="1333" y="1313"/>
                    <a:pt x="1320" y="1316"/>
                    <a:pt x="1300" y="1316"/>
                  </a:cubicBezTo>
                  <a:cubicBezTo>
                    <a:pt x="1276" y="1316"/>
                    <a:pt x="1259" y="1313"/>
                    <a:pt x="1242" y="1303"/>
                  </a:cubicBezTo>
                  <a:cubicBezTo>
                    <a:pt x="1229" y="1293"/>
                    <a:pt x="1219" y="1280"/>
                    <a:pt x="1212" y="1260"/>
                  </a:cubicBezTo>
                  <a:cubicBezTo>
                    <a:pt x="1205" y="1239"/>
                    <a:pt x="1199" y="1219"/>
                    <a:pt x="1196" y="1199"/>
                  </a:cubicBezTo>
                  <a:cubicBezTo>
                    <a:pt x="1196" y="1175"/>
                    <a:pt x="1192" y="1148"/>
                    <a:pt x="1192" y="1119"/>
                  </a:cubicBezTo>
                  <a:lnTo>
                    <a:pt x="1192" y="1038"/>
                  </a:lnTo>
                  <a:cubicBezTo>
                    <a:pt x="1192" y="1011"/>
                    <a:pt x="1196" y="987"/>
                    <a:pt x="1196" y="970"/>
                  </a:cubicBezTo>
                  <a:cubicBezTo>
                    <a:pt x="1196" y="953"/>
                    <a:pt x="1199" y="937"/>
                    <a:pt x="1202" y="920"/>
                  </a:cubicBezTo>
                  <a:cubicBezTo>
                    <a:pt x="1205" y="903"/>
                    <a:pt x="1212" y="886"/>
                    <a:pt x="1219" y="880"/>
                  </a:cubicBezTo>
                  <a:cubicBezTo>
                    <a:pt x="1226" y="870"/>
                    <a:pt x="1239" y="860"/>
                    <a:pt x="1249" y="853"/>
                  </a:cubicBezTo>
                  <a:cubicBezTo>
                    <a:pt x="1263" y="849"/>
                    <a:pt x="1279" y="846"/>
                    <a:pt x="1300" y="846"/>
                  </a:cubicBezTo>
                  <a:close/>
                  <a:moveTo>
                    <a:pt x="934" y="7"/>
                  </a:moveTo>
                  <a:lnTo>
                    <a:pt x="517" y="1484"/>
                  </a:lnTo>
                  <a:lnTo>
                    <a:pt x="692" y="1484"/>
                  </a:lnTo>
                  <a:lnTo>
                    <a:pt x="1108" y="7"/>
                  </a:lnTo>
                  <a:close/>
                  <a:moveTo>
                    <a:pt x="1300" y="671"/>
                  </a:moveTo>
                  <a:cubicBezTo>
                    <a:pt x="1185" y="671"/>
                    <a:pt x="1101" y="699"/>
                    <a:pt x="1051" y="759"/>
                  </a:cubicBezTo>
                  <a:cubicBezTo>
                    <a:pt x="1001" y="820"/>
                    <a:pt x="977" y="913"/>
                    <a:pt x="977" y="1038"/>
                  </a:cubicBezTo>
                  <a:lnTo>
                    <a:pt x="977" y="1119"/>
                  </a:lnTo>
                  <a:cubicBezTo>
                    <a:pt x="977" y="1239"/>
                    <a:pt x="1004" y="1333"/>
                    <a:pt x="1055" y="1397"/>
                  </a:cubicBezTo>
                  <a:cubicBezTo>
                    <a:pt x="1105" y="1461"/>
                    <a:pt x="1188" y="1491"/>
                    <a:pt x="1300" y="1491"/>
                  </a:cubicBezTo>
                  <a:cubicBezTo>
                    <a:pt x="1413" y="1491"/>
                    <a:pt x="1494" y="1461"/>
                    <a:pt x="1545" y="1401"/>
                  </a:cubicBezTo>
                  <a:cubicBezTo>
                    <a:pt x="1599" y="1336"/>
                    <a:pt x="1622" y="1246"/>
                    <a:pt x="1622" y="1122"/>
                  </a:cubicBezTo>
                  <a:lnTo>
                    <a:pt x="1622" y="1031"/>
                  </a:lnTo>
                  <a:cubicBezTo>
                    <a:pt x="1622" y="907"/>
                    <a:pt x="1599" y="816"/>
                    <a:pt x="1548" y="756"/>
                  </a:cubicBezTo>
                  <a:cubicBezTo>
                    <a:pt x="1498" y="699"/>
                    <a:pt x="1413" y="671"/>
                    <a:pt x="1300" y="6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5941407" y="3259108"/>
              <a:ext cx="416227" cy="1233012"/>
            </a:xfrm>
            <a:custGeom>
              <a:avLst/>
              <a:gdLst/>
              <a:ahLst/>
              <a:cxnLst/>
              <a:rect l="l" t="t" r="r" b="b"/>
              <a:pathLst>
                <a:path w="4197" h="12433" extrusionOk="0">
                  <a:moveTo>
                    <a:pt x="0" y="1"/>
                  </a:moveTo>
                  <a:lnTo>
                    <a:pt x="0" y="1"/>
                  </a:lnTo>
                  <a:cubicBezTo>
                    <a:pt x="1310" y="3959"/>
                    <a:pt x="1256" y="9753"/>
                    <a:pt x="853" y="12160"/>
                  </a:cubicBezTo>
                  <a:lnTo>
                    <a:pt x="1810" y="12432"/>
                  </a:lnTo>
                  <a:cubicBezTo>
                    <a:pt x="1810" y="12432"/>
                    <a:pt x="4197" y="5912"/>
                    <a:pt x="3290" y="991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5986629" y="4465031"/>
              <a:ext cx="257154" cy="184858"/>
            </a:xfrm>
            <a:custGeom>
              <a:avLst/>
              <a:gdLst/>
              <a:ahLst/>
              <a:cxnLst/>
              <a:rect l="l" t="t" r="r" b="b"/>
              <a:pathLst>
                <a:path w="2593" h="1864" extrusionOk="0">
                  <a:moveTo>
                    <a:pt x="397" y="0"/>
                  </a:moveTo>
                  <a:lnTo>
                    <a:pt x="0" y="977"/>
                  </a:lnTo>
                  <a:lnTo>
                    <a:pt x="2592" y="1864"/>
                  </a:lnTo>
                  <a:lnTo>
                    <a:pt x="1354" y="272"/>
                  </a:lnTo>
                  <a:lnTo>
                    <a:pt x="3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22"/>
            <p:cNvCxnSpPr/>
            <p:nvPr/>
          </p:nvCxnSpPr>
          <p:spPr>
            <a:xfrm>
              <a:off x="5578739" y="4150705"/>
              <a:ext cx="625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0" name="Google Shape;180;p22"/>
            <p:cNvSpPr/>
            <p:nvPr/>
          </p:nvSpPr>
          <p:spPr>
            <a:xfrm>
              <a:off x="5656984" y="3319999"/>
              <a:ext cx="494573" cy="52760"/>
            </a:xfrm>
            <a:custGeom>
              <a:avLst/>
              <a:gdLst/>
              <a:ahLst/>
              <a:cxnLst/>
              <a:rect l="l" t="t" r="r" b="b"/>
              <a:pathLst>
                <a:path w="4987" h="532" extrusionOk="0">
                  <a:moveTo>
                    <a:pt x="31" y="1"/>
                  </a:moveTo>
                  <a:lnTo>
                    <a:pt x="1" y="532"/>
                  </a:lnTo>
                  <a:lnTo>
                    <a:pt x="4987" y="532"/>
                  </a:lnTo>
                  <a:lnTo>
                    <a:pt x="496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2"/>
            <p:cNvSpPr/>
            <p:nvPr/>
          </p:nvSpPr>
          <p:spPr>
            <a:xfrm>
              <a:off x="5564159" y="3243439"/>
              <a:ext cx="680224" cy="93420"/>
            </a:xfrm>
            <a:custGeom>
              <a:avLst/>
              <a:gdLst/>
              <a:ahLst/>
              <a:cxnLst/>
              <a:rect l="l" t="t" r="r" b="b"/>
              <a:pathLst>
                <a:path w="6859" h="942" extrusionOk="0">
                  <a:moveTo>
                    <a:pt x="61" y="1"/>
                  </a:moveTo>
                  <a:cubicBezTo>
                    <a:pt x="27" y="1"/>
                    <a:pt x="1" y="27"/>
                    <a:pt x="1" y="61"/>
                  </a:cubicBezTo>
                  <a:lnTo>
                    <a:pt x="1" y="881"/>
                  </a:lnTo>
                  <a:cubicBezTo>
                    <a:pt x="1" y="914"/>
                    <a:pt x="27" y="941"/>
                    <a:pt x="61" y="941"/>
                  </a:cubicBezTo>
                  <a:lnTo>
                    <a:pt x="6798" y="941"/>
                  </a:lnTo>
                  <a:cubicBezTo>
                    <a:pt x="6832" y="941"/>
                    <a:pt x="6859" y="914"/>
                    <a:pt x="6859" y="881"/>
                  </a:cubicBezTo>
                  <a:lnTo>
                    <a:pt x="6859" y="61"/>
                  </a:lnTo>
                  <a:cubicBezTo>
                    <a:pt x="6859" y="27"/>
                    <a:pt x="6832" y="1"/>
                    <a:pt x="67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5920680" y="1673061"/>
              <a:ext cx="727629" cy="1248185"/>
            </a:xfrm>
            <a:custGeom>
              <a:avLst/>
              <a:gdLst/>
              <a:ahLst/>
              <a:cxnLst/>
              <a:rect l="l" t="t" r="r" b="b"/>
              <a:pathLst>
                <a:path w="7337" h="12586" extrusionOk="0">
                  <a:moveTo>
                    <a:pt x="4027" y="0"/>
                  </a:moveTo>
                  <a:cubicBezTo>
                    <a:pt x="3516" y="0"/>
                    <a:pt x="3177" y="268"/>
                    <a:pt x="3177" y="268"/>
                  </a:cubicBezTo>
                  <a:cubicBezTo>
                    <a:pt x="1" y="631"/>
                    <a:pt x="535" y="4582"/>
                    <a:pt x="1562" y="6829"/>
                  </a:cubicBezTo>
                  <a:cubicBezTo>
                    <a:pt x="1562" y="6829"/>
                    <a:pt x="1519" y="7853"/>
                    <a:pt x="2180" y="10340"/>
                  </a:cubicBezTo>
                  <a:cubicBezTo>
                    <a:pt x="2574" y="11830"/>
                    <a:pt x="3366" y="12585"/>
                    <a:pt x="4232" y="12585"/>
                  </a:cubicBezTo>
                  <a:cubicBezTo>
                    <a:pt x="4811" y="12585"/>
                    <a:pt x="5423" y="12246"/>
                    <a:pt x="5970" y="11562"/>
                  </a:cubicBezTo>
                  <a:cubicBezTo>
                    <a:pt x="7337" y="9857"/>
                    <a:pt x="5208" y="8070"/>
                    <a:pt x="5050" y="6127"/>
                  </a:cubicBezTo>
                  <a:cubicBezTo>
                    <a:pt x="4889" y="4179"/>
                    <a:pt x="6393" y="1595"/>
                    <a:pt x="5265" y="550"/>
                  </a:cubicBezTo>
                  <a:cubicBezTo>
                    <a:pt x="4808" y="126"/>
                    <a:pt x="4377" y="0"/>
                    <a:pt x="4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>
              <a:off x="5665413" y="2978750"/>
              <a:ext cx="931031" cy="1139790"/>
            </a:xfrm>
            <a:custGeom>
              <a:avLst/>
              <a:gdLst/>
              <a:ahLst/>
              <a:cxnLst/>
              <a:rect l="l" t="t" r="r" b="b"/>
              <a:pathLst>
                <a:path w="9388" h="11493" extrusionOk="0">
                  <a:moveTo>
                    <a:pt x="625" y="1"/>
                  </a:moveTo>
                  <a:cubicBezTo>
                    <a:pt x="625" y="1"/>
                    <a:pt x="0" y="2227"/>
                    <a:pt x="2286" y="3049"/>
                  </a:cubicBezTo>
                  <a:cubicBezTo>
                    <a:pt x="4576" y="3872"/>
                    <a:pt x="5838" y="3211"/>
                    <a:pt x="6540" y="5617"/>
                  </a:cubicBezTo>
                  <a:cubicBezTo>
                    <a:pt x="7241" y="8025"/>
                    <a:pt x="4496" y="10811"/>
                    <a:pt x="4496" y="10811"/>
                  </a:cubicBezTo>
                  <a:lnTo>
                    <a:pt x="5217" y="11493"/>
                  </a:lnTo>
                  <a:cubicBezTo>
                    <a:pt x="5217" y="11493"/>
                    <a:pt x="8386" y="10089"/>
                    <a:pt x="8887" y="6920"/>
                  </a:cubicBezTo>
                  <a:cubicBezTo>
                    <a:pt x="9387" y="3751"/>
                    <a:pt x="7181" y="1283"/>
                    <a:pt x="5697" y="142"/>
                  </a:cubicBezTo>
                  <a:lnTo>
                    <a:pt x="6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2"/>
            <p:cNvSpPr/>
            <p:nvPr/>
          </p:nvSpPr>
          <p:spPr>
            <a:xfrm>
              <a:off x="6031652" y="4050792"/>
              <a:ext cx="186742" cy="264890"/>
            </a:xfrm>
            <a:custGeom>
              <a:avLst/>
              <a:gdLst/>
              <a:ahLst/>
              <a:cxnLst/>
              <a:rect l="l" t="t" r="r" b="b"/>
              <a:pathLst>
                <a:path w="1883" h="2671" extrusionOk="0">
                  <a:moveTo>
                    <a:pt x="803" y="1"/>
                  </a:moveTo>
                  <a:lnTo>
                    <a:pt x="0" y="683"/>
                  </a:lnTo>
                  <a:lnTo>
                    <a:pt x="1883" y="2670"/>
                  </a:lnTo>
                  <a:lnTo>
                    <a:pt x="1883" y="2670"/>
                  </a:lnTo>
                  <a:lnTo>
                    <a:pt x="1524" y="683"/>
                  </a:lnTo>
                  <a:lnTo>
                    <a:pt x="8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6075585" y="1789389"/>
              <a:ext cx="334310" cy="330145"/>
            </a:xfrm>
            <a:custGeom>
              <a:avLst/>
              <a:gdLst/>
              <a:ahLst/>
              <a:cxnLst/>
              <a:rect l="l" t="t" r="r" b="b"/>
              <a:pathLst>
                <a:path w="3371" h="3329" extrusionOk="0">
                  <a:moveTo>
                    <a:pt x="1235" y="1"/>
                  </a:moveTo>
                  <a:cubicBezTo>
                    <a:pt x="1076" y="1"/>
                    <a:pt x="918" y="73"/>
                    <a:pt x="826" y="214"/>
                  </a:cubicBezTo>
                  <a:cubicBezTo>
                    <a:pt x="430" y="814"/>
                    <a:pt x="927" y="1096"/>
                    <a:pt x="927" y="1096"/>
                  </a:cubicBezTo>
                  <a:lnTo>
                    <a:pt x="0" y="2946"/>
                  </a:lnTo>
                  <a:lnTo>
                    <a:pt x="809" y="3329"/>
                  </a:lnTo>
                  <a:lnTo>
                    <a:pt x="1178" y="2534"/>
                  </a:lnTo>
                  <a:cubicBezTo>
                    <a:pt x="1178" y="2534"/>
                    <a:pt x="1577" y="2828"/>
                    <a:pt x="2023" y="2828"/>
                  </a:cubicBezTo>
                  <a:cubicBezTo>
                    <a:pt x="2336" y="2828"/>
                    <a:pt x="2673" y="2682"/>
                    <a:pt x="2910" y="2184"/>
                  </a:cubicBezTo>
                  <a:cubicBezTo>
                    <a:pt x="2910" y="2184"/>
                    <a:pt x="2996" y="2218"/>
                    <a:pt x="3101" y="2218"/>
                  </a:cubicBezTo>
                  <a:cubicBezTo>
                    <a:pt x="3154" y="2218"/>
                    <a:pt x="3212" y="2210"/>
                    <a:pt x="3267" y="2184"/>
                  </a:cubicBezTo>
                  <a:cubicBezTo>
                    <a:pt x="3267" y="2184"/>
                    <a:pt x="3132" y="1499"/>
                    <a:pt x="3371" y="871"/>
                  </a:cubicBezTo>
                  <a:cubicBezTo>
                    <a:pt x="3371" y="871"/>
                    <a:pt x="3085" y="346"/>
                    <a:pt x="2717" y="346"/>
                  </a:cubicBezTo>
                  <a:cubicBezTo>
                    <a:pt x="2614" y="346"/>
                    <a:pt x="2505" y="387"/>
                    <a:pt x="2394" y="492"/>
                  </a:cubicBezTo>
                  <a:cubicBezTo>
                    <a:pt x="2141" y="730"/>
                    <a:pt x="1890" y="890"/>
                    <a:pt x="1736" y="890"/>
                  </a:cubicBezTo>
                  <a:cubicBezTo>
                    <a:pt x="1691" y="890"/>
                    <a:pt x="1655" y="876"/>
                    <a:pt x="1629" y="848"/>
                  </a:cubicBezTo>
                  <a:cubicBezTo>
                    <a:pt x="1508" y="717"/>
                    <a:pt x="1836" y="408"/>
                    <a:pt x="1591" y="149"/>
                  </a:cubicBezTo>
                  <a:cubicBezTo>
                    <a:pt x="1496" y="50"/>
                    <a:pt x="1365" y="1"/>
                    <a:pt x="1235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2"/>
            <p:cNvSpPr/>
            <p:nvPr/>
          </p:nvSpPr>
          <p:spPr>
            <a:xfrm>
              <a:off x="6233664" y="1925353"/>
              <a:ext cx="108991" cy="109387"/>
            </a:xfrm>
            <a:custGeom>
              <a:avLst/>
              <a:gdLst/>
              <a:ahLst/>
              <a:cxnLst/>
              <a:rect l="l" t="t" r="r" b="b"/>
              <a:pathLst>
                <a:path w="1099" h="1103" extrusionOk="0">
                  <a:moveTo>
                    <a:pt x="548" y="1"/>
                  </a:moveTo>
                  <a:cubicBezTo>
                    <a:pt x="246" y="1"/>
                    <a:pt x="1" y="249"/>
                    <a:pt x="1" y="551"/>
                  </a:cubicBezTo>
                  <a:cubicBezTo>
                    <a:pt x="1" y="853"/>
                    <a:pt x="246" y="1102"/>
                    <a:pt x="548" y="1102"/>
                  </a:cubicBezTo>
                  <a:cubicBezTo>
                    <a:pt x="850" y="1102"/>
                    <a:pt x="1099" y="853"/>
                    <a:pt x="1099" y="551"/>
                  </a:cubicBezTo>
                  <a:cubicBezTo>
                    <a:pt x="1099" y="249"/>
                    <a:pt x="850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2"/>
            <p:cNvSpPr/>
            <p:nvPr/>
          </p:nvSpPr>
          <p:spPr>
            <a:xfrm>
              <a:off x="6151154" y="2016590"/>
              <a:ext cx="41355" cy="51768"/>
            </a:xfrm>
            <a:custGeom>
              <a:avLst/>
              <a:gdLst/>
              <a:ahLst/>
              <a:cxnLst/>
              <a:rect l="l" t="t" r="r" b="b"/>
              <a:pathLst>
                <a:path w="417" h="522" extrusionOk="0">
                  <a:moveTo>
                    <a:pt x="70" y="1"/>
                  </a:moveTo>
                  <a:cubicBezTo>
                    <a:pt x="70" y="1"/>
                    <a:pt x="0" y="333"/>
                    <a:pt x="286" y="521"/>
                  </a:cubicBezTo>
                  <a:lnTo>
                    <a:pt x="416" y="243"/>
                  </a:lnTo>
                  <a:cubicBezTo>
                    <a:pt x="242" y="145"/>
                    <a:pt x="71" y="1"/>
                    <a:pt x="7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5671363" y="2075002"/>
              <a:ext cx="624688" cy="1096154"/>
            </a:xfrm>
            <a:custGeom>
              <a:avLst/>
              <a:gdLst/>
              <a:ahLst/>
              <a:cxnLst/>
              <a:rect l="l" t="t" r="r" b="b"/>
              <a:pathLst>
                <a:path w="6299" h="11053" extrusionOk="0">
                  <a:moveTo>
                    <a:pt x="4050" y="0"/>
                  </a:moveTo>
                  <a:cubicBezTo>
                    <a:pt x="2525" y="0"/>
                    <a:pt x="1510" y="1821"/>
                    <a:pt x="1044" y="4682"/>
                  </a:cubicBezTo>
                  <a:cubicBezTo>
                    <a:pt x="565" y="7630"/>
                    <a:pt x="1" y="10759"/>
                    <a:pt x="1" y="10759"/>
                  </a:cubicBezTo>
                  <a:cubicBezTo>
                    <a:pt x="950" y="10962"/>
                    <a:pt x="1727" y="11053"/>
                    <a:pt x="2393" y="11053"/>
                  </a:cubicBezTo>
                  <a:cubicBezTo>
                    <a:pt x="4027" y="11053"/>
                    <a:pt x="4995" y="10507"/>
                    <a:pt x="6218" y="9742"/>
                  </a:cubicBezTo>
                  <a:lnTo>
                    <a:pt x="6218" y="9654"/>
                  </a:lnTo>
                  <a:cubicBezTo>
                    <a:pt x="6218" y="9654"/>
                    <a:pt x="5778" y="8050"/>
                    <a:pt x="6040" y="5804"/>
                  </a:cubicBezTo>
                  <a:cubicBezTo>
                    <a:pt x="6298" y="3558"/>
                    <a:pt x="5798" y="126"/>
                    <a:pt x="4194" y="6"/>
                  </a:cubicBezTo>
                  <a:cubicBezTo>
                    <a:pt x="4145" y="2"/>
                    <a:pt x="4097" y="0"/>
                    <a:pt x="4050" y="0"/>
                  </a:cubicBezTo>
                  <a:close/>
                </a:path>
              </a:pathLst>
            </a:custGeom>
            <a:solidFill>
              <a:srgbClr val="FFE5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6029570" y="2204818"/>
              <a:ext cx="254774" cy="640952"/>
            </a:xfrm>
            <a:custGeom>
              <a:avLst/>
              <a:gdLst/>
              <a:ahLst/>
              <a:cxnLst/>
              <a:rect l="l" t="t" r="r" b="b"/>
              <a:pathLst>
                <a:path w="2569" h="6463" extrusionOk="0">
                  <a:moveTo>
                    <a:pt x="1087" y="1"/>
                  </a:moveTo>
                  <a:cubicBezTo>
                    <a:pt x="1082" y="1"/>
                    <a:pt x="1080" y="2"/>
                    <a:pt x="1082" y="6"/>
                  </a:cubicBezTo>
                  <a:cubicBezTo>
                    <a:pt x="1143" y="144"/>
                    <a:pt x="15" y="1443"/>
                    <a:pt x="15" y="1443"/>
                  </a:cubicBezTo>
                  <a:cubicBezTo>
                    <a:pt x="1" y="3051"/>
                    <a:pt x="582" y="6029"/>
                    <a:pt x="2358" y="6462"/>
                  </a:cubicBezTo>
                  <a:cubicBezTo>
                    <a:pt x="2331" y="5898"/>
                    <a:pt x="2341" y="5230"/>
                    <a:pt x="2428" y="4495"/>
                  </a:cubicBezTo>
                  <a:cubicBezTo>
                    <a:pt x="2569" y="3256"/>
                    <a:pt x="2482" y="1661"/>
                    <a:pt x="2105" y="456"/>
                  </a:cubicBezTo>
                  <a:cubicBezTo>
                    <a:pt x="1545" y="187"/>
                    <a:pt x="1139" y="1"/>
                    <a:pt x="1087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6107816" y="2438465"/>
              <a:ext cx="797446" cy="511829"/>
            </a:xfrm>
            <a:custGeom>
              <a:avLst/>
              <a:gdLst/>
              <a:ahLst/>
              <a:cxnLst/>
              <a:rect l="l" t="t" r="r" b="b"/>
              <a:pathLst>
                <a:path w="8041" h="5161" extrusionOk="0">
                  <a:moveTo>
                    <a:pt x="2136" y="0"/>
                  </a:moveTo>
                  <a:lnTo>
                    <a:pt x="1" y="1088"/>
                  </a:lnTo>
                  <a:cubicBezTo>
                    <a:pt x="1773" y="3861"/>
                    <a:pt x="5929" y="5160"/>
                    <a:pt x="5929" y="5160"/>
                  </a:cubicBezTo>
                  <a:lnTo>
                    <a:pt x="8041" y="5160"/>
                  </a:lnTo>
                  <a:cubicBezTo>
                    <a:pt x="7954" y="4524"/>
                    <a:pt x="7066" y="4442"/>
                    <a:pt x="6617" y="4442"/>
                  </a:cubicBezTo>
                  <a:cubicBezTo>
                    <a:pt x="6462" y="4442"/>
                    <a:pt x="6359" y="4452"/>
                    <a:pt x="6359" y="4452"/>
                  </a:cubicBezTo>
                  <a:cubicBezTo>
                    <a:pt x="6359" y="4452"/>
                    <a:pt x="5422" y="4066"/>
                    <a:pt x="3912" y="2874"/>
                  </a:cubicBezTo>
                  <a:cubicBezTo>
                    <a:pt x="3149" y="2276"/>
                    <a:pt x="2610" y="1155"/>
                    <a:pt x="2136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5925440" y="2137084"/>
              <a:ext cx="394211" cy="409285"/>
            </a:xfrm>
            <a:custGeom>
              <a:avLst/>
              <a:gdLst/>
              <a:ahLst/>
              <a:cxnLst/>
              <a:rect l="l" t="t" r="r" b="b"/>
              <a:pathLst>
                <a:path w="3975" h="4127" extrusionOk="0">
                  <a:moveTo>
                    <a:pt x="2616" y="1"/>
                  </a:moveTo>
                  <a:cubicBezTo>
                    <a:pt x="2616" y="1"/>
                    <a:pt x="0" y="350"/>
                    <a:pt x="1511" y="3532"/>
                  </a:cubicBezTo>
                  <a:cubicBezTo>
                    <a:pt x="1608" y="3738"/>
                    <a:pt x="1719" y="3935"/>
                    <a:pt x="1840" y="4127"/>
                  </a:cubicBezTo>
                  <a:cubicBezTo>
                    <a:pt x="2837" y="3848"/>
                    <a:pt x="3518" y="3428"/>
                    <a:pt x="3975" y="3039"/>
                  </a:cubicBezTo>
                  <a:cubicBezTo>
                    <a:pt x="3508" y="1901"/>
                    <a:pt x="3102" y="732"/>
                    <a:pt x="26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2" name="Google Shape;192;p22"/>
            <p:cNvCxnSpPr/>
            <p:nvPr/>
          </p:nvCxnSpPr>
          <p:spPr>
            <a:xfrm rot="10800000">
              <a:off x="7058000" y="3107400"/>
              <a:ext cx="0" cy="1546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22"/>
            <p:cNvCxnSpPr/>
            <p:nvPr/>
          </p:nvCxnSpPr>
          <p:spPr>
            <a:xfrm>
              <a:off x="6537726" y="3661005"/>
              <a:ext cx="1029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>
            <a:spLocks noGrp="1"/>
          </p:cNvSpPr>
          <p:nvPr>
            <p:ph type="title" idx="6"/>
          </p:nvPr>
        </p:nvSpPr>
        <p:spPr>
          <a:xfrm>
            <a:off x="1603868" y="742950"/>
            <a:ext cx="6244732" cy="2590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ỨNG DỤNG QUẢN LÝ TIỀN ĐIỆN NƯỚC</a:t>
            </a:r>
            <a:b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</a:b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sp>
        <p:nvSpPr>
          <p:cNvPr id="290" name="Google Shape;290;p27"/>
          <p:cNvSpPr/>
          <p:nvPr/>
        </p:nvSpPr>
        <p:spPr>
          <a:xfrm>
            <a:off x="1458675" y="1205916"/>
            <a:ext cx="582300" cy="582300"/>
          </a:xfrm>
          <a:prstGeom prst="ellipse">
            <a:avLst/>
          </a:prstGeom>
          <a:gradFill>
            <a:gsLst>
              <a:gs pos="0">
                <a:srgbClr val="EEC9C3"/>
              </a:gs>
              <a:gs pos="100000">
                <a:srgbClr val="FF8C8C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7"/>
          <p:cNvSpPr/>
          <p:nvPr/>
        </p:nvSpPr>
        <p:spPr>
          <a:xfrm>
            <a:off x="4280850" y="1205866"/>
            <a:ext cx="582300" cy="5823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7"/>
          <p:cNvSpPr/>
          <p:nvPr/>
        </p:nvSpPr>
        <p:spPr>
          <a:xfrm>
            <a:off x="7103075" y="1205866"/>
            <a:ext cx="582300" cy="582300"/>
          </a:xfrm>
          <a:prstGeom prst="ellipse">
            <a:avLst/>
          </a:prstGeom>
          <a:gradFill>
            <a:gsLst>
              <a:gs pos="0">
                <a:srgbClr val="FFF3C4"/>
              </a:gs>
              <a:gs pos="100000">
                <a:srgbClr val="FAD647"/>
              </a:gs>
            </a:gsLst>
            <a:lin ang="5400012" scaled="0"/>
          </a:gradFill>
          <a:ln>
            <a:noFill/>
          </a:ln>
          <a:effectLst>
            <a:outerShdw blurRad="42863" dist="9525" dir="54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3" name="Google Shape;293;p27"/>
          <p:cNvCxnSpPr>
            <a:stCxn id="290" idx="6"/>
            <a:endCxn id="291" idx="2"/>
          </p:cNvCxnSpPr>
          <p:nvPr/>
        </p:nvCxnSpPr>
        <p:spPr>
          <a:xfrm>
            <a:off x="2040975" y="1497066"/>
            <a:ext cx="2239800" cy="0"/>
          </a:xfrm>
          <a:prstGeom prst="straightConnector1">
            <a:avLst/>
          </a:prstGeom>
          <a:noFill/>
          <a:ln w="9525" cap="flat" cmpd="sng">
            <a:solidFill>
              <a:srgbClr val="1F1A3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94" name="Google Shape;294;p27"/>
          <p:cNvCxnSpPr>
            <a:stCxn id="291" idx="6"/>
            <a:endCxn id="292" idx="2"/>
          </p:cNvCxnSpPr>
          <p:nvPr/>
        </p:nvCxnSpPr>
        <p:spPr>
          <a:xfrm>
            <a:off x="4863150" y="1497016"/>
            <a:ext cx="2239800" cy="0"/>
          </a:xfrm>
          <a:prstGeom prst="straightConnector1">
            <a:avLst/>
          </a:prstGeom>
          <a:noFill/>
          <a:ln w="9525" cap="flat" cmpd="sng">
            <a:solidFill>
              <a:srgbClr val="1F1A3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95" name="Google Shape;295;p27"/>
          <p:cNvSpPr/>
          <p:nvPr/>
        </p:nvSpPr>
        <p:spPr>
          <a:xfrm>
            <a:off x="1603868" y="1352550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540001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7"/>
          <p:cNvSpPr/>
          <p:nvPr/>
        </p:nvSpPr>
        <p:spPr>
          <a:xfrm>
            <a:off x="4425993" y="1352550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540001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7"/>
          <p:cNvSpPr/>
          <p:nvPr/>
        </p:nvSpPr>
        <p:spPr>
          <a:xfrm>
            <a:off x="7248143" y="1352550"/>
            <a:ext cx="291966" cy="289050"/>
          </a:xfrm>
          <a:custGeom>
            <a:avLst/>
            <a:gdLst/>
            <a:ahLst/>
            <a:cxnLst/>
            <a:rect l="l" t="t" r="r" b="b"/>
            <a:pathLst>
              <a:path w="11113" h="11002" extrusionOk="0">
                <a:moveTo>
                  <a:pt x="2619" y="0"/>
                </a:moveTo>
                <a:cubicBezTo>
                  <a:pt x="2492" y="0"/>
                  <a:pt x="2366" y="49"/>
                  <a:pt x="2268" y="146"/>
                </a:cubicBezTo>
                <a:lnTo>
                  <a:pt x="201" y="2213"/>
                </a:lnTo>
                <a:cubicBezTo>
                  <a:pt x="7" y="2407"/>
                  <a:pt x="7" y="2719"/>
                  <a:pt x="201" y="2914"/>
                </a:cubicBezTo>
                <a:lnTo>
                  <a:pt x="2782" y="5501"/>
                </a:lnTo>
                <a:lnTo>
                  <a:pt x="195" y="8081"/>
                </a:lnTo>
                <a:cubicBezTo>
                  <a:pt x="0" y="8275"/>
                  <a:pt x="0" y="8587"/>
                  <a:pt x="195" y="8782"/>
                </a:cubicBezTo>
                <a:lnTo>
                  <a:pt x="2268" y="10856"/>
                </a:lnTo>
                <a:cubicBezTo>
                  <a:pt x="2366" y="10953"/>
                  <a:pt x="2492" y="11001"/>
                  <a:pt x="2619" y="11001"/>
                </a:cubicBezTo>
                <a:cubicBezTo>
                  <a:pt x="2745" y="11001"/>
                  <a:pt x="2872" y="10953"/>
                  <a:pt x="2969" y="10856"/>
                </a:cubicBezTo>
                <a:lnTo>
                  <a:pt x="5556" y="8268"/>
                </a:lnTo>
                <a:lnTo>
                  <a:pt x="8143" y="10856"/>
                </a:lnTo>
                <a:cubicBezTo>
                  <a:pt x="8241" y="10953"/>
                  <a:pt x="8367" y="11001"/>
                  <a:pt x="8494" y="11001"/>
                </a:cubicBezTo>
                <a:cubicBezTo>
                  <a:pt x="8620" y="11001"/>
                  <a:pt x="8747" y="10953"/>
                  <a:pt x="8844" y="10856"/>
                </a:cubicBezTo>
                <a:lnTo>
                  <a:pt x="10911" y="8789"/>
                </a:lnTo>
                <a:cubicBezTo>
                  <a:pt x="11105" y="8594"/>
                  <a:pt x="11105" y="8275"/>
                  <a:pt x="10911" y="8081"/>
                </a:cubicBezTo>
                <a:lnTo>
                  <a:pt x="8331" y="5501"/>
                </a:lnTo>
                <a:lnTo>
                  <a:pt x="10918" y="2914"/>
                </a:lnTo>
                <a:cubicBezTo>
                  <a:pt x="11112" y="2719"/>
                  <a:pt x="11112" y="2407"/>
                  <a:pt x="10918" y="2213"/>
                </a:cubicBezTo>
                <a:lnTo>
                  <a:pt x="8844" y="146"/>
                </a:lnTo>
                <a:cubicBezTo>
                  <a:pt x="8747" y="49"/>
                  <a:pt x="8620" y="0"/>
                  <a:pt x="8494" y="0"/>
                </a:cubicBezTo>
                <a:cubicBezTo>
                  <a:pt x="8367" y="0"/>
                  <a:pt x="8241" y="49"/>
                  <a:pt x="8143" y="146"/>
                </a:cubicBezTo>
                <a:lnTo>
                  <a:pt x="5556" y="2726"/>
                </a:lnTo>
                <a:lnTo>
                  <a:pt x="2969" y="146"/>
                </a:lnTo>
                <a:cubicBezTo>
                  <a:pt x="2872" y="49"/>
                  <a:pt x="2745" y="0"/>
                  <a:pt x="26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540001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7"/>
          <p:cNvSpPr txBox="1">
            <a:spLocks noGrp="1"/>
          </p:cNvSpPr>
          <p:nvPr>
            <p:ph type="ctrTitle"/>
          </p:nvPr>
        </p:nvSpPr>
        <p:spPr>
          <a:xfrm>
            <a:off x="978501" y="1993741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2000</a:t>
            </a:r>
            <a:endParaRPr dirty="0"/>
          </a:p>
        </p:txBody>
      </p:sp>
      <p:sp>
        <p:nvSpPr>
          <p:cNvPr id="299" name="Google Shape;299;p27"/>
          <p:cNvSpPr txBox="1">
            <a:spLocks noGrp="1"/>
          </p:cNvSpPr>
          <p:nvPr>
            <p:ph type="subTitle" idx="1"/>
          </p:nvPr>
        </p:nvSpPr>
        <p:spPr>
          <a:xfrm>
            <a:off x="818834" y="23431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thu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chủ</a:t>
            </a:r>
            <a:r>
              <a:rPr lang="en-US" dirty="0" smtClean="0"/>
              <a:t> </a:t>
            </a:r>
            <a:r>
              <a:rPr lang="en-US" dirty="0" err="1" smtClean="0"/>
              <a:t>yếu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ghi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qua </a:t>
            </a:r>
            <a:r>
              <a:rPr lang="en-US" dirty="0" err="1" smtClean="0"/>
              <a:t>sổ</a:t>
            </a:r>
            <a:r>
              <a:rPr lang="en-US" dirty="0" smtClean="0"/>
              <a:t> </a:t>
            </a:r>
            <a:r>
              <a:rPr lang="en-US" dirty="0" err="1" smtClean="0"/>
              <a:t>sách</a:t>
            </a:r>
            <a:r>
              <a:rPr lang="en-US" dirty="0" smtClean="0"/>
              <a:t>,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r>
              <a:rPr lang="en-US" dirty="0" smtClean="0"/>
              <a:t> </a:t>
            </a:r>
            <a:r>
              <a:rPr lang="en-US" dirty="0" err="1" smtClean="0"/>
              <a:t>khiến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r>
              <a:rPr lang="en-US" dirty="0" smtClean="0"/>
              <a:t> </a:t>
            </a:r>
            <a:r>
              <a:rPr lang="en-US" dirty="0" err="1" smtClean="0"/>
              <a:t>kê</a:t>
            </a:r>
            <a:r>
              <a:rPr lang="en-US" dirty="0" smtClean="0"/>
              <a:t>,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gặp</a:t>
            </a:r>
            <a:r>
              <a:rPr lang="en-US" dirty="0" smtClean="0"/>
              <a:t> </a:t>
            </a:r>
            <a:r>
              <a:rPr lang="en-US" dirty="0" err="1" smtClean="0"/>
              <a:t>trở</a:t>
            </a:r>
            <a:r>
              <a:rPr lang="en-US" dirty="0" smtClean="0"/>
              <a:t> </a:t>
            </a:r>
            <a:r>
              <a:rPr lang="en-US" dirty="0" err="1" smtClean="0"/>
              <a:t>ngại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bao</a:t>
            </a:r>
            <a:r>
              <a:rPr lang="en-US" dirty="0" smtClean="0"/>
              <a:t> </a:t>
            </a:r>
            <a:r>
              <a:rPr lang="en-US" dirty="0" err="1" smtClean="0"/>
              <a:t>giờ</a:t>
            </a:r>
            <a:r>
              <a:rPr lang="en-US" dirty="0" smtClean="0"/>
              <a:t> </a:t>
            </a:r>
            <a:r>
              <a:rPr lang="en-US" dirty="0" err="1" smtClean="0"/>
              <a:t>hết</a:t>
            </a:r>
            <a:r>
              <a:rPr lang="en-US" dirty="0" smtClean="0"/>
              <a:t>. 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vậy</a:t>
            </a:r>
            <a:r>
              <a:rPr lang="en-US" dirty="0" smtClean="0"/>
              <a:t>, </a:t>
            </a:r>
            <a:r>
              <a:rPr lang="en-US" dirty="0" err="1" smtClean="0"/>
              <a:t>doanh</a:t>
            </a:r>
            <a:r>
              <a:rPr lang="en-US" dirty="0" smtClean="0"/>
              <a:t> </a:t>
            </a:r>
            <a:r>
              <a:rPr lang="en-US" dirty="0" err="1" smtClean="0"/>
              <a:t>nghiệp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sẽ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nhầm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mang</a:t>
            </a:r>
            <a:r>
              <a:rPr lang="en-US" dirty="0" smtClean="0"/>
              <a:t> </a:t>
            </a:r>
            <a:r>
              <a:rPr lang="en-US" dirty="0" err="1" smtClean="0"/>
              <a:t>lại</a:t>
            </a:r>
            <a:r>
              <a:rPr lang="en-US" dirty="0" smtClean="0"/>
              <a:t> </a:t>
            </a:r>
            <a:r>
              <a:rPr lang="en-US" dirty="0" err="1" smtClean="0"/>
              <a:t>thiệt</a:t>
            </a:r>
            <a:r>
              <a:rPr lang="en-US" dirty="0" smtClean="0"/>
              <a:t> </a:t>
            </a:r>
            <a:r>
              <a:rPr lang="en-US" dirty="0" err="1" smtClean="0"/>
              <a:t>hại</a:t>
            </a:r>
            <a:r>
              <a:rPr lang="en-US" dirty="0" smtClean="0"/>
              <a:t> </a:t>
            </a:r>
            <a:r>
              <a:rPr lang="en-US" dirty="0" err="1" smtClean="0"/>
              <a:t>lớn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300" name="Google Shape;300;p27"/>
          <p:cNvSpPr txBox="1">
            <a:spLocks noGrp="1"/>
          </p:cNvSpPr>
          <p:nvPr>
            <p:ph type="ctrTitle" idx="2"/>
          </p:nvPr>
        </p:nvSpPr>
        <p:spPr>
          <a:xfrm>
            <a:off x="3758274" y="1993741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2010</a:t>
            </a:r>
            <a:endParaRPr dirty="0"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3"/>
          </p:nvPr>
        </p:nvSpPr>
        <p:spPr>
          <a:xfrm>
            <a:off x="3593747" y="23431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rộng</a:t>
            </a:r>
            <a:r>
              <a:rPr lang="en-US" dirty="0" smtClean="0"/>
              <a:t> </a:t>
            </a:r>
            <a:r>
              <a:rPr lang="en-US" dirty="0" err="1" smtClean="0"/>
              <a:t>rãi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Excel, Access. </a:t>
            </a:r>
            <a:r>
              <a:rPr lang="en-US" dirty="0" err="1" smtClean="0"/>
              <a:t>Tuy</a:t>
            </a:r>
            <a:r>
              <a:rPr lang="en-US" dirty="0" smtClean="0"/>
              <a:t> </a:t>
            </a:r>
            <a:r>
              <a:rPr lang="en-US" dirty="0" err="1" smtClean="0"/>
              <a:t>nhiên</a:t>
            </a:r>
            <a:r>
              <a:rPr lang="en-US" dirty="0" smtClean="0"/>
              <a:t>,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r>
              <a:rPr lang="en-US" dirty="0" smtClean="0"/>
              <a:t> </a:t>
            </a:r>
            <a:r>
              <a:rPr lang="en-US" dirty="0" err="1" smtClean="0"/>
              <a:t>đa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khá</a:t>
            </a:r>
            <a:r>
              <a:rPr lang="en-US" dirty="0" smtClean="0"/>
              <a:t> </a:t>
            </a:r>
            <a:r>
              <a:rPr lang="en-US" dirty="0" err="1" smtClean="0"/>
              <a:t>phức</a:t>
            </a:r>
            <a:r>
              <a:rPr lang="en-US" dirty="0" smtClean="0"/>
              <a:t> </a:t>
            </a:r>
            <a:r>
              <a:rPr lang="en-US" dirty="0" err="1" smtClean="0"/>
              <a:t>tạp</a:t>
            </a:r>
            <a:r>
              <a:rPr lang="en-US" dirty="0"/>
              <a:t> </a:t>
            </a:r>
            <a:r>
              <a:rPr lang="en-US" dirty="0" err="1" smtClean="0"/>
              <a:t>nên</a:t>
            </a:r>
            <a:r>
              <a:rPr lang="en-US" dirty="0" smtClean="0"/>
              <a:t> </a:t>
            </a:r>
            <a:r>
              <a:rPr lang="en-US" dirty="0" err="1" smtClean="0"/>
              <a:t>cũng</a:t>
            </a:r>
            <a:r>
              <a:rPr lang="en-US" dirty="0" smtClean="0"/>
              <a:t> </a:t>
            </a:r>
            <a:r>
              <a:rPr lang="en-US" dirty="0" err="1" smtClean="0"/>
              <a:t>gây</a:t>
            </a:r>
            <a:r>
              <a:rPr lang="en-US" dirty="0" smtClean="0"/>
              <a:t> </a:t>
            </a:r>
            <a:r>
              <a:rPr lang="en-US" dirty="0" err="1" smtClean="0"/>
              <a:t>trở</a:t>
            </a:r>
            <a:r>
              <a:rPr lang="en-US" dirty="0" smtClean="0"/>
              <a:t> </a:t>
            </a:r>
            <a:r>
              <a:rPr lang="en-US" dirty="0" err="1" smtClean="0"/>
              <a:t>ngại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. </a:t>
            </a:r>
            <a:r>
              <a:rPr lang="en-US" dirty="0" err="1" smtClean="0"/>
              <a:t>Hơn</a:t>
            </a:r>
            <a:r>
              <a:rPr lang="en-US" dirty="0" smtClean="0"/>
              <a:t> </a:t>
            </a:r>
            <a:r>
              <a:rPr lang="en-US" dirty="0" err="1" smtClean="0"/>
              <a:t>nữa</a:t>
            </a:r>
            <a:r>
              <a:rPr lang="en-US" dirty="0" smtClean="0"/>
              <a:t>,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nghệ</a:t>
            </a:r>
            <a:r>
              <a:rPr lang="en-US" dirty="0" smtClean="0"/>
              <a:t> </a:t>
            </a:r>
            <a:r>
              <a:rPr lang="en-US" dirty="0" err="1" smtClean="0"/>
              <a:t>vẫn</a:t>
            </a:r>
            <a:r>
              <a:rPr lang="en-US" dirty="0" smtClean="0"/>
              <a:t> </a:t>
            </a:r>
            <a:r>
              <a:rPr lang="en-US" dirty="0" err="1" smtClean="0"/>
              <a:t>chưa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phổ</a:t>
            </a:r>
            <a:r>
              <a:rPr lang="en-US" dirty="0" smtClean="0"/>
              <a:t> </a:t>
            </a:r>
            <a:r>
              <a:rPr lang="en-US" dirty="0" err="1" smtClean="0"/>
              <a:t>biến</a:t>
            </a:r>
            <a:r>
              <a:rPr lang="en-US" dirty="0" smtClean="0"/>
              <a:t> ở </a:t>
            </a: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endParaRPr lang="en-US" dirty="0" smtClean="0"/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02" name="Google Shape;302;p27"/>
          <p:cNvSpPr txBox="1">
            <a:spLocks noGrp="1"/>
          </p:cNvSpPr>
          <p:nvPr>
            <p:ph type="ctrTitle" idx="4"/>
          </p:nvPr>
        </p:nvSpPr>
        <p:spPr>
          <a:xfrm>
            <a:off x="6538050" y="1993741"/>
            <a:ext cx="1637100" cy="4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2020</a:t>
            </a:r>
            <a:endParaRPr/>
          </a:p>
        </p:txBody>
      </p:sp>
      <p:sp>
        <p:nvSpPr>
          <p:cNvPr id="303" name="Google Shape;303;p27"/>
          <p:cNvSpPr txBox="1">
            <a:spLocks noGrp="1"/>
          </p:cNvSpPr>
          <p:nvPr>
            <p:ph type="subTitle" idx="5"/>
          </p:nvPr>
        </p:nvSpPr>
        <p:spPr>
          <a:xfrm>
            <a:off x="6378390" y="2343150"/>
            <a:ext cx="2154000" cy="7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vàng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nghệ</a:t>
            </a:r>
            <a:r>
              <a:rPr lang="en-US" dirty="0" smtClean="0"/>
              <a:t> 4.0 </a:t>
            </a:r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Việt</a:t>
            </a:r>
            <a:r>
              <a:rPr lang="en-US" dirty="0" smtClean="0"/>
              <a:t> Nam, </a:t>
            </a:r>
            <a:r>
              <a:rPr lang="en-US" dirty="0" err="1" smtClean="0"/>
              <a:t>mọi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đều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chuyển</a:t>
            </a:r>
            <a:r>
              <a:rPr lang="en-US" dirty="0" smtClean="0"/>
              <a:t> </a:t>
            </a:r>
            <a:r>
              <a:rPr lang="en-US" dirty="0" err="1" smtClean="0"/>
              <a:t>đổi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, </a:t>
            </a:r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giúp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cuộc</a:t>
            </a:r>
            <a:r>
              <a:rPr lang="en-US" dirty="0" smtClean="0"/>
              <a:t> </a:t>
            </a:r>
            <a:r>
              <a:rPr lang="en-US" dirty="0" err="1" smtClean="0"/>
              <a:t>sống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chúng</a:t>
            </a:r>
            <a:r>
              <a:rPr lang="en-US" dirty="0" smtClean="0"/>
              <a:t> ta </a:t>
            </a:r>
            <a:r>
              <a:rPr lang="en-US" dirty="0" err="1" smtClean="0"/>
              <a:t>nhẹ</a:t>
            </a:r>
            <a:r>
              <a:rPr lang="en-US" dirty="0" smtClean="0"/>
              <a:t> </a:t>
            </a:r>
            <a:r>
              <a:rPr lang="en-US" dirty="0" err="1" smtClean="0"/>
              <a:t>nhàng</a:t>
            </a:r>
            <a:r>
              <a:rPr lang="en-US" dirty="0" smtClean="0"/>
              <a:t> </a:t>
            </a:r>
            <a:r>
              <a:rPr lang="en-US" dirty="0" err="1" smtClean="0"/>
              <a:t>hơn</a:t>
            </a:r>
            <a:r>
              <a:rPr lang="en-US" dirty="0" smtClean="0"/>
              <a:t>. </a:t>
            </a:r>
            <a:r>
              <a:rPr lang="en-US" dirty="0" err="1" smtClean="0"/>
              <a:t>Vì</a:t>
            </a:r>
            <a:r>
              <a:rPr lang="en-US" dirty="0" smtClean="0"/>
              <a:t> </a:t>
            </a:r>
            <a:r>
              <a:rPr lang="en-US" dirty="0" err="1" smtClean="0"/>
              <a:t>thế</a:t>
            </a:r>
            <a:r>
              <a:rPr lang="en-US" dirty="0" smtClean="0"/>
              <a:t>,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tiên</a:t>
            </a:r>
            <a:r>
              <a:rPr lang="en-US" dirty="0" smtClean="0"/>
              <a:t> </a:t>
            </a:r>
            <a:r>
              <a:rPr lang="en-US" dirty="0" err="1" smtClean="0"/>
              <a:t>tiến</a:t>
            </a:r>
            <a:r>
              <a:rPr lang="en-US" dirty="0" smtClean="0"/>
              <a:t>,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, </a:t>
            </a:r>
            <a:r>
              <a:rPr lang="en-US" dirty="0" err="1" smtClean="0"/>
              <a:t>cũng</a:t>
            </a:r>
            <a:r>
              <a:rPr lang="en-US" dirty="0" smtClean="0"/>
              <a:t> </a:t>
            </a:r>
            <a:r>
              <a:rPr lang="en-US" dirty="0" err="1" smtClean="0"/>
              <a:t>từ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đời</a:t>
            </a:r>
            <a:r>
              <a:rPr lang="en-US" dirty="0" smtClean="0"/>
              <a:t>, </a:t>
            </a:r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nhu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/>
          <p:nvPr/>
        </p:nvSpPr>
        <p:spPr>
          <a:xfrm flipH="1">
            <a:off x="3512705" y="1646022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09" name="Google Shape;309;p28"/>
          <p:cNvSpPr/>
          <p:nvPr/>
        </p:nvSpPr>
        <p:spPr>
          <a:xfrm flipH="1">
            <a:off x="6195730" y="1646022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10" name="Google Shape;310;p28"/>
          <p:cNvSpPr/>
          <p:nvPr/>
        </p:nvSpPr>
        <p:spPr>
          <a:xfrm flipH="1">
            <a:off x="3512705" y="3194746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11" name="Google Shape;311;p28"/>
          <p:cNvSpPr/>
          <p:nvPr/>
        </p:nvSpPr>
        <p:spPr>
          <a:xfrm flipH="1">
            <a:off x="6195730" y="3194746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rgbClr val="FFF3C4"/>
              </a:gs>
              <a:gs pos="100000">
                <a:srgbClr val="FAD647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grpSp>
        <p:nvGrpSpPr>
          <p:cNvPr id="312" name="Google Shape;312;p28"/>
          <p:cNvGrpSpPr/>
          <p:nvPr/>
        </p:nvGrpSpPr>
        <p:grpSpPr>
          <a:xfrm>
            <a:off x="718225" y="1592650"/>
            <a:ext cx="1856100" cy="2552400"/>
            <a:chOff x="702550" y="1592650"/>
            <a:chExt cx="1856100" cy="2552400"/>
          </a:xfrm>
        </p:grpSpPr>
        <p:sp>
          <p:nvSpPr>
            <p:cNvPr id="313" name="Google Shape;313;p28"/>
            <p:cNvSpPr/>
            <p:nvPr/>
          </p:nvSpPr>
          <p:spPr>
            <a:xfrm>
              <a:off x="702550" y="1592650"/>
              <a:ext cx="1856100" cy="2552400"/>
            </a:xfrm>
            <a:prstGeom prst="roundRect">
              <a:avLst>
                <a:gd name="adj" fmla="val 5450"/>
              </a:avLst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42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 flipH="1">
              <a:off x="838645" y="1744192"/>
              <a:ext cx="1584000" cy="2261100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>
              <a:off x="1551100" y="4052093"/>
              <a:ext cx="159000" cy="51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>
              <a:off x="1604650" y="1639886"/>
              <a:ext cx="51900" cy="519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7" name="Google Shape;317;p28"/>
          <p:cNvPicPr preferRelativeResize="0"/>
          <p:nvPr/>
        </p:nvPicPr>
        <p:blipFill rotWithShape="1">
          <a:blip r:embed="rId3">
            <a:alphaModFix/>
          </a:blip>
          <a:srcRect l="7776" r="7785"/>
          <a:stretch/>
        </p:blipFill>
        <p:spPr>
          <a:xfrm>
            <a:off x="857875" y="1744325"/>
            <a:ext cx="1582667" cy="2264328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8"/>
          <p:cNvSpPr txBox="1">
            <a:spLocks noGrp="1"/>
          </p:cNvSpPr>
          <p:nvPr>
            <p:ph type="subTitle" idx="1"/>
          </p:nvPr>
        </p:nvSpPr>
        <p:spPr>
          <a:xfrm>
            <a:off x="3409471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, </a:t>
            </a:r>
            <a:r>
              <a:rPr lang="en-US" dirty="0" err="1" smtClean="0"/>
              <a:t>đáp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nhu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dirty="0"/>
          </a:p>
        </p:txBody>
      </p:sp>
      <p:sp>
        <p:nvSpPr>
          <p:cNvPr id="319" name="Google Shape;319;p28"/>
          <p:cNvSpPr txBox="1">
            <a:spLocks noGrp="1"/>
          </p:cNvSpPr>
          <p:nvPr>
            <p:ph type="subTitle" idx="2"/>
          </p:nvPr>
        </p:nvSpPr>
        <p:spPr>
          <a:xfrm>
            <a:off x="3409400" y="3716354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dành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nhân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20" name="Google Shape;320;p28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NHIỆM VỤ ĐƯỢC ĐỀ RA</a:t>
            </a: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sp>
        <p:nvSpPr>
          <p:cNvPr id="321" name="Google Shape;321;p28"/>
          <p:cNvSpPr txBox="1">
            <a:spLocks noGrp="1"/>
          </p:cNvSpPr>
          <p:nvPr>
            <p:ph type="subTitle" idx="3"/>
          </p:nvPr>
        </p:nvSpPr>
        <p:spPr>
          <a:xfrm>
            <a:off x="3513600" y="1737277"/>
            <a:ext cx="597300" cy="294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2" name="Google Shape;322;p28"/>
          <p:cNvSpPr txBox="1">
            <a:spLocks noGrp="1"/>
          </p:cNvSpPr>
          <p:nvPr>
            <p:ph type="subTitle" idx="4"/>
          </p:nvPr>
        </p:nvSpPr>
        <p:spPr>
          <a:xfrm>
            <a:off x="3513600" y="3269103"/>
            <a:ext cx="597300" cy="292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3" name="Google Shape;323;p28"/>
          <p:cNvSpPr txBox="1">
            <a:spLocks noGrp="1"/>
          </p:cNvSpPr>
          <p:nvPr>
            <p:ph type="subTitle" idx="5"/>
          </p:nvPr>
        </p:nvSpPr>
        <p:spPr>
          <a:xfrm>
            <a:off x="6101157" y="2167423"/>
            <a:ext cx="23241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dành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endParaRPr dirty="0"/>
          </a:p>
        </p:txBody>
      </p:sp>
      <p:sp>
        <p:nvSpPr>
          <p:cNvPr id="324" name="Google Shape;324;p28"/>
          <p:cNvSpPr txBox="1">
            <a:spLocks noGrp="1"/>
          </p:cNvSpPr>
          <p:nvPr>
            <p:ph type="subTitle" idx="6"/>
          </p:nvPr>
        </p:nvSpPr>
        <p:spPr>
          <a:xfrm>
            <a:off x="6101086" y="3716354"/>
            <a:ext cx="2585713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tiền</a:t>
            </a:r>
            <a:r>
              <a:rPr lang="en-US" dirty="0" smtClean="0"/>
              <a:t> </a:t>
            </a:r>
            <a:r>
              <a:rPr lang="en-US" dirty="0" err="1" smtClean="0"/>
              <a:t>điện</a:t>
            </a:r>
            <a:r>
              <a:rPr lang="en-US" dirty="0" smtClean="0"/>
              <a:t> </a:t>
            </a:r>
            <a:r>
              <a:rPr lang="en-US" dirty="0" err="1" smtClean="0"/>
              <a:t>nước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thể</a:t>
            </a:r>
            <a:r>
              <a:rPr lang="en-US" dirty="0" smtClean="0"/>
              <a:t> </a:t>
            </a:r>
            <a:r>
              <a:rPr lang="en-US" dirty="0" err="1" smtClean="0"/>
              <a:t>mở</a:t>
            </a:r>
            <a:r>
              <a:rPr lang="en-US" dirty="0" smtClean="0"/>
              <a:t> </a:t>
            </a:r>
            <a:r>
              <a:rPr lang="en-US" dirty="0" err="1" smtClean="0"/>
              <a:t>rộng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này</a:t>
            </a:r>
            <a:endParaRPr dirty="0"/>
          </a:p>
        </p:txBody>
      </p:sp>
      <p:sp>
        <p:nvSpPr>
          <p:cNvPr id="325" name="Google Shape;325;p28"/>
          <p:cNvSpPr txBox="1">
            <a:spLocks noGrp="1"/>
          </p:cNvSpPr>
          <p:nvPr>
            <p:ph type="subTitle" idx="7"/>
          </p:nvPr>
        </p:nvSpPr>
        <p:spPr>
          <a:xfrm>
            <a:off x="6196625" y="1737277"/>
            <a:ext cx="597300" cy="294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6" name="Google Shape;326;p28"/>
          <p:cNvSpPr txBox="1">
            <a:spLocks noGrp="1"/>
          </p:cNvSpPr>
          <p:nvPr>
            <p:ph type="subTitle" idx="8"/>
          </p:nvPr>
        </p:nvSpPr>
        <p:spPr>
          <a:xfrm>
            <a:off x="6196625" y="3269103"/>
            <a:ext cx="597300" cy="292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/>
          <p:nvPr/>
        </p:nvSpPr>
        <p:spPr>
          <a:xfrm>
            <a:off x="4834725" y="3904375"/>
            <a:ext cx="35964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4896775" y="2024993"/>
            <a:ext cx="3472300" cy="2072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+mj-lt"/>
              </a:rPr>
              <a:t>LUỒNG CÔNG VIỆC </a:t>
            </a:r>
            <a:br>
              <a:rPr lang="en-US" dirty="0" smtClean="0">
                <a:latin typeface="+mj-lt"/>
              </a:rPr>
            </a:br>
            <a:endParaRPr dirty="0">
              <a:latin typeface="+mj-lt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2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n-lt"/>
              </a:rPr>
              <a:t>Ứng dụng quản lý tiền điện nước</a:t>
            </a:r>
            <a:endParaRPr dirty="0">
              <a:latin typeface="+mn-lt"/>
            </a:endParaRPr>
          </a:p>
        </p:txBody>
      </p:sp>
      <p:grpSp>
        <p:nvGrpSpPr>
          <p:cNvPr id="27" name="Google Shape;801;p38"/>
          <p:cNvGrpSpPr/>
          <p:nvPr/>
        </p:nvGrpSpPr>
        <p:grpSpPr>
          <a:xfrm>
            <a:off x="571532" y="1100084"/>
            <a:ext cx="4029169" cy="2293425"/>
            <a:chOff x="2708575" y="2186050"/>
            <a:chExt cx="4029169" cy="2293425"/>
          </a:xfrm>
        </p:grpSpPr>
        <p:sp>
          <p:nvSpPr>
            <p:cNvPr id="28" name="Google Shape;802;p38"/>
            <p:cNvSpPr/>
            <p:nvPr/>
          </p:nvSpPr>
          <p:spPr>
            <a:xfrm>
              <a:off x="2708575" y="2186050"/>
              <a:ext cx="3789104" cy="2291301"/>
            </a:xfrm>
            <a:custGeom>
              <a:avLst/>
              <a:gdLst/>
              <a:ahLst/>
              <a:cxnLst/>
              <a:rect l="l" t="t" r="r" b="b"/>
              <a:pathLst>
                <a:path w="53186" h="32162" extrusionOk="0">
                  <a:moveTo>
                    <a:pt x="25299" y="1"/>
                  </a:moveTo>
                  <a:cubicBezTo>
                    <a:pt x="24985" y="1"/>
                    <a:pt x="24659" y="36"/>
                    <a:pt x="24321" y="110"/>
                  </a:cubicBezTo>
                  <a:cubicBezTo>
                    <a:pt x="18868" y="1312"/>
                    <a:pt x="19194" y="10802"/>
                    <a:pt x="19194" y="10802"/>
                  </a:cubicBezTo>
                  <a:cubicBezTo>
                    <a:pt x="19194" y="10802"/>
                    <a:pt x="16758" y="4532"/>
                    <a:pt x="12310" y="4532"/>
                  </a:cubicBezTo>
                  <a:cubicBezTo>
                    <a:pt x="11487" y="4532"/>
                    <a:pt x="10595" y="4747"/>
                    <a:pt x="9636" y="5256"/>
                  </a:cubicBezTo>
                  <a:cubicBezTo>
                    <a:pt x="3496" y="8516"/>
                    <a:pt x="9210" y="21690"/>
                    <a:pt x="9210" y="21690"/>
                  </a:cubicBezTo>
                  <a:cubicBezTo>
                    <a:pt x="9210" y="21690"/>
                    <a:pt x="7496" y="20227"/>
                    <a:pt x="5463" y="20227"/>
                  </a:cubicBezTo>
                  <a:cubicBezTo>
                    <a:pt x="4632" y="20227"/>
                    <a:pt x="3748" y="20471"/>
                    <a:pt x="2905" y="21160"/>
                  </a:cubicBezTo>
                  <a:cubicBezTo>
                    <a:pt x="1" y="23533"/>
                    <a:pt x="1395" y="28867"/>
                    <a:pt x="3637" y="32161"/>
                  </a:cubicBezTo>
                  <a:lnTo>
                    <a:pt x="49644" y="32154"/>
                  </a:lnTo>
                  <a:cubicBezTo>
                    <a:pt x="49644" y="32154"/>
                    <a:pt x="52619" y="28512"/>
                    <a:pt x="51627" y="25856"/>
                  </a:cubicBezTo>
                  <a:cubicBezTo>
                    <a:pt x="51045" y="24299"/>
                    <a:pt x="49623" y="23977"/>
                    <a:pt x="48546" y="23977"/>
                  </a:cubicBezTo>
                  <a:cubicBezTo>
                    <a:pt x="47787" y="23977"/>
                    <a:pt x="47200" y="24137"/>
                    <a:pt x="47200" y="24137"/>
                  </a:cubicBezTo>
                  <a:cubicBezTo>
                    <a:pt x="47200" y="24137"/>
                    <a:pt x="53186" y="16295"/>
                    <a:pt x="49466" y="14062"/>
                  </a:cubicBezTo>
                  <a:cubicBezTo>
                    <a:pt x="48453" y="13455"/>
                    <a:pt x="47477" y="13234"/>
                    <a:pt x="46593" y="13234"/>
                  </a:cubicBezTo>
                  <a:cubicBezTo>
                    <a:pt x="44234" y="13234"/>
                    <a:pt x="42530" y="14808"/>
                    <a:pt x="42530" y="14808"/>
                  </a:cubicBezTo>
                  <a:cubicBezTo>
                    <a:pt x="42530" y="14808"/>
                    <a:pt x="45783" y="3437"/>
                    <a:pt x="39078" y="2588"/>
                  </a:cubicBezTo>
                  <a:cubicBezTo>
                    <a:pt x="38654" y="2534"/>
                    <a:pt x="38256" y="2509"/>
                    <a:pt x="37881" y="2509"/>
                  </a:cubicBezTo>
                  <a:cubicBezTo>
                    <a:pt x="32341" y="2509"/>
                    <a:pt x="32079" y="8027"/>
                    <a:pt x="32079" y="8027"/>
                  </a:cubicBezTo>
                  <a:cubicBezTo>
                    <a:pt x="32079" y="8027"/>
                    <a:pt x="30053" y="1"/>
                    <a:pt x="25299" y="1"/>
                  </a:cubicBezTo>
                  <a:close/>
                </a:path>
              </a:pathLst>
            </a:custGeom>
            <a:gradFill>
              <a:gsLst>
                <a:gs pos="0">
                  <a:srgbClr val="EEC9C3"/>
                </a:gs>
                <a:gs pos="100000">
                  <a:srgbClr val="FF8C8C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03;p38"/>
            <p:cNvSpPr/>
            <p:nvPr/>
          </p:nvSpPr>
          <p:spPr>
            <a:xfrm>
              <a:off x="4321859" y="2560498"/>
              <a:ext cx="994260" cy="521424"/>
            </a:xfrm>
            <a:custGeom>
              <a:avLst/>
              <a:gdLst/>
              <a:ahLst/>
              <a:cxnLst/>
              <a:rect l="l" t="t" r="r" b="b"/>
              <a:pathLst>
                <a:path w="13956" h="7319" extrusionOk="0">
                  <a:moveTo>
                    <a:pt x="1975" y="0"/>
                  </a:moveTo>
                  <a:lnTo>
                    <a:pt x="1" y="7319"/>
                  </a:lnTo>
                  <a:lnTo>
                    <a:pt x="11982" y="7319"/>
                  </a:lnTo>
                  <a:lnTo>
                    <a:pt x="139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4;p38"/>
            <p:cNvSpPr/>
            <p:nvPr/>
          </p:nvSpPr>
          <p:spPr>
            <a:xfrm>
              <a:off x="3797800" y="2813835"/>
              <a:ext cx="492072" cy="268086"/>
            </a:xfrm>
            <a:custGeom>
              <a:avLst/>
              <a:gdLst/>
              <a:ahLst/>
              <a:cxnLst/>
              <a:rect l="l" t="t" r="r" b="b"/>
              <a:pathLst>
                <a:path w="6907" h="3763" extrusionOk="0">
                  <a:moveTo>
                    <a:pt x="0" y="0"/>
                  </a:moveTo>
                  <a:lnTo>
                    <a:pt x="2267" y="3763"/>
                  </a:lnTo>
                  <a:lnTo>
                    <a:pt x="6906" y="3763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5;p38"/>
            <p:cNvSpPr/>
            <p:nvPr/>
          </p:nvSpPr>
          <p:spPr>
            <a:xfrm>
              <a:off x="4071656" y="2700133"/>
              <a:ext cx="140704" cy="109144"/>
            </a:xfrm>
            <a:custGeom>
              <a:avLst/>
              <a:gdLst/>
              <a:ahLst/>
              <a:cxnLst/>
              <a:rect l="l" t="t" r="r" b="b"/>
              <a:pathLst>
                <a:path w="1975" h="1532" extrusionOk="0">
                  <a:moveTo>
                    <a:pt x="0" y="1"/>
                  </a:moveTo>
                  <a:lnTo>
                    <a:pt x="417" y="811"/>
                  </a:lnTo>
                  <a:cubicBezTo>
                    <a:pt x="1172" y="1304"/>
                    <a:pt x="1780" y="1532"/>
                    <a:pt x="1780" y="1532"/>
                  </a:cubicBezTo>
                  <a:lnTo>
                    <a:pt x="1974" y="1072"/>
                  </a:lnTo>
                  <a:cubicBezTo>
                    <a:pt x="1629" y="844"/>
                    <a:pt x="1297" y="501"/>
                    <a:pt x="984" y="9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6;p38"/>
            <p:cNvSpPr/>
            <p:nvPr/>
          </p:nvSpPr>
          <p:spPr>
            <a:xfrm>
              <a:off x="3871750" y="2415164"/>
              <a:ext cx="270080" cy="342748"/>
            </a:xfrm>
            <a:custGeom>
              <a:avLst/>
              <a:gdLst/>
              <a:ahLst/>
              <a:cxnLst/>
              <a:rect l="l" t="t" r="r" b="b"/>
              <a:pathLst>
                <a:path w="3791" h="4811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551" y="3548"/>
                    <a:pt x="2461" y="4313"/>
                    <a:pt x="3223" y="4811"/>
                  </a:cubicBezTo>
                  <a:lnTo>
                    <a:pt x="3790" y="4098"/>
                  </a:lnTo>
                  <a:cubicBezTo>
                    <a:pt x="2756" y="2766"/>
                    <a:pt x="1931" y="778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7;p38"/>
            <p:cNvSpPr/>
            <p:nvPr/>
          </p:nvSpPr>
          <p:spPr>
            <a:xfrm>
              <a:off x="3871750" y="2415164"/>
              <a:ext cx="170056" cy="260961"/>
            </a:xfrm>
            <a:custGeom>
              <a:avLst/>
              <a:gdLst/>
              <a:ahLst/>
              <a:cxnLst/>
              <a:rect l="l" t="t" r="r" b="b"/>
              <a:pathLst>
                <a:path w="2387" h="3663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202" y="2924"/>
                    <a:pt x="1508" y="3320"/>
                    <a:pt x="1833" y="3662"/>
                  </a:cubicBezTo>
                  <a:cubicBezTo>
                    <a:pt x="2024" y="3209"/>
                    <a:pt x="2256" y="2336"/>
                    <a:pt x="2387" y="1805"/>
                  </a:cubicBezTo>
                  <a:cubicBezTo>
                    <a:pt x="2008" y="1087"/>
                    <a:pt x="1695" y="460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8;p38"/>
            <p:cNvSpPr/>
            <p:nvPr/>
          </p:nvSpPr>
          <p:spPr>
            <a:xfrm>
              <a:off x="4088184" y="2703980"/>
              <a:ext cx="359775" cy="400668"/>
            </a:xfrm>
            <a:custGeom>
              <a:avLst/>
              <a:gdLst/>
              <a:ahLst/>
              <a:cxnLst/>
              <a:rect l="l" t="t" r="r" b="b"/>
              <a:pathLst>
                <a:path w="5050" h="5624" extrusionOk="0">
                  <a:moveTo>
                    <a:pt x="1212" y="1"/>
                  </a:moveTo>
                  <a:lnTo>
                    <a:pt x="0" y="4614"/>
                  </a:lnTo>
                  <a:lnTo>
                    <a:pt x="3837" y="5624"/>
                  </a:lnTo>
                  <a:lnTo>
                    <a:pt x="5049" y="1011"/>
                  </a:lnTo>
                  <a:lnTo>
                    <a:pt x="12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09;p38"/>
            <p:cNvSpPr/>
            <p:nvPr/>
          </p:nvSpPr>
          <p:spPr>
            <a:xfrm>
              <a:off x="4358546" y="2776005"/>
              <a:ext cx="202186" cy="359062"/>
            </a:xfrm>
            <a:custGeom>
              <a:avLst/>
              <a:gdLst/>
              <a:ahLst/>
              <a:cxnLst/>
              <a:rect l="l" t="t" r="r" b="b"/>
              <a:pathLst>
                <a:path w="2838" h="5040" extrusionOk="0">
                  <a:moveTo>
                    <a:pt x="1212" y="0"/>
                  </a:moveTo>
                  <a:lnTo>
                    <a:pt x="0" y="4613"/>
                  </a:lnTo>
                  <a:lnTo>
                    <a:pt x="1622" y="5039"/>
                  </a:lnTo>
                  <a:lnTo>
                    <a:pt x="2837" y="426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10;p38"/>
            <p:cNvSpPr/>
            <p:nvPr/>
          </p:nvSpPr>
          <p:spPr>
            <a:xfrm>
              <a:off x="3960233" y="2262065"/>
              <a:ext cx="210023" cy="143340"/>
            </a:xfrm>
            <a:custGeom>
              <a:avLst/>
              <a:gdLst/>
              <a:ahLst/>
              <a:cxnLst/>
              <a:rect l="l" t="t" r="r" b="b"/>
              <a:pathLst>
                <a:path w="2948" h="2012" extrusionOk="0">
                  <a:moveTo>
                    <a:pt x="1153" y="1"/>
                  </a:moveTo>
                  <a:cubicBezTo>
                    <a:pt x="669" y="1"/>
                    <a:pt x="450" y="624"/>
                    <a:pt x="450" y="624"/>
                  </a:cubicBezTo>
                  <a:cubicBezTo>
                    <a:pt x="0" y="863"/>
                    <a:pt x="108" y="1605"/>
                    <a:pt x="198" y="1873"/>
                  </a:cubicBezTo>
                  <a:lnTo>
                    <a:pt x="1705" y="1913"/>
                  </a:lnTo>
                  <a:cubicBezTo>
                    <a:pt x="1705" y="1913"/>
                    <a:pt x="1921" y="2012"/>
                    <a:pt x="2165" y="2012"/>
                  </a:cubicBezTo>
                  <a:cubicBezTo>
                    <a:pt x="2450" y="2012"/>
                    <a:pt x="2772" y="1878"/>
                    <a:pt x="2833" y="1295"/>
                  </a:cubicBezTo>
                  <a:cubicBezTo>
                    <a:pt x="2948" y="218"/>
                    <a:pt x="1850" y="127"/>
                    <a:pt x="1276" y="13"/>
                  </a:cubicBezTo>
                  <a:cubicBezTo>
                    <a:pt x="1233" y="5"/>
                    <a:pt x="1192" y="1"/>
                    <a:pt x="1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11;p38"/>
            <p:cNvSpPr/>
            <p:nvPr/>
          </p:nvSpPr>
          <p:spPr>
            <a:xfrm>
              <a:off x="3954462" y="2323048"/>
              <a:ext cx="167990" cy="124888"/>
            </a:xfrm>
            <a:custGeom>
              <a:avLst/>
              <a:gdLst/>
              <a:ahLst/>
              <a:cxnLst/>
              <a:rect l="l" t="t" r="r" b="b"/>
              <a:pathLst>
                <a:path w="2358" h="1753" extrusionOk="0">
                  <a:moveTo>
                    <a:pt x="1022" y="0"/>
                  </a:moveTo>
                  <a:cubicBezTo>
                    <a:pt x="800" y="0"/>
                    <a:pt x="642" y="346"/>
                    <a:pt x="742" y="597"/>
                  </a:cubicBezTo>
                  <a:lnTo>
                    <a:pt x="1" y="1269"/>
                  </a:lnTo>
                  <a:cubicBezTo>
                    <a:pt x="1" y="1269"/>
                    <a:pt x="37" y="1471"/>
                    <a:pt x="380" y="1725"/>
                  </a:cubicBezTo>
                  <a:lnTo>
                    <a:pt x="729" y="1420"/>
                  </a:lnTo>
                  <a:cubicBezTo>
                    <a:pt x="729" y="1420"/>
                    <a:pt x="1013" y="1753"/>
                    <a:pt x="1367" y="1753"/>
                  </a:cubicBezTo>
                  <a:cubicBezTo>
                    <a:pt x="1537" y="1753"/>
                    <a:pt x="1723" y="1676"/>
                    <a:pt x="1901" y="1450"/>
                  </a:cubicBezTo>
                  <a:cubicBezTo>
                    <a:pt x="1901" y="1450"/>
                    <a:pt x="1961" y="1517"/>
                    <a:pt x="2048" y="1551"/>
                  </a:cubicBezTo>
                  <a:cubicBezTo>
                    <a:pt x="2048" y="1551"/>
                    <a:pt x="2109" y="1040"/>
                    <a:pt x="2358" y="769"/>
                  </a:cubicBezTo>
                  <a:cubicBezTo>
                    <a:pt x="2358" y="769"/>
                    <a:pt x="1998" y="387"/>
                    <a:pt x="1713" y="387"/>
                  </a:cubicBezTo>
                  <a:cubicBezTo>
                    <a:pt x="1672" y="387"/>
                    <a:pt x="1632" y="395"/>
                    <a:pt x="1595" y="413"/>
                  </a:cubicBezTo>
                  <a:cubicBezTo>
                    <a:pt x="1417" y="498"/>
                    <a:pt x="1318" y="550"/>
                    <a:pt x="1263" y="550"/>
                  </a:cubicBezTo>
                  <a:cubicBezTo>
                    <a:pt x="1227" y="550"/>
                    <a:pt x="1210" y="527"/>
                    <a:pt x="1202" y="476"/>
                  </a:cubicBezTo>
                  <a:cubicBezTo>
                    <a:pt x="1179" y="349"/>
                    <a:pt x="1387" y="134"/>
                    <a:pt x="1115" y="20"/>
                  </a:cubicBezTo>
                  <a:cubicBezTo>
                    <a:pt x="1083" y="7"/>
                    <a:pt x="1052" y="0"/>
                    <a:pt x="1022" y="0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12;p38"/>
            <p:cNvSpPr/>
            <p:nvPr/>
          </p:nvSpPr>
          <p:spPr>
            <a:xfrm>
              <a:off x="4026488" y="2390657"/>
              <a:ext cx="45738" cy="44669"/>
            </a:xfrm>
            <a:custGeom>
              <a:avLst/>
              <a:gdLst/>
              <a:ahLst/>
              <a:cxnLst/>
              <a:rect l="l" t="t" r="r" b="b"/>
              <a:pathLst>
                <a:path w="642" h="627" extrusionOk="0">
                  <a:moveTo>
                    <a:pt x="319" y="1"/>
                  </a:moveTo>
                  <a:cubicBezTo>
                    <a:pt x="315" y="1"/>
                    <a:pt x="310" y="1"/>
                    <a:pt x="306" y="1"/>
                  </a:cubicBezTo>
                  <a:cubicBezTo>
                    <a:pt x="131" y="11"/>
                    <a:pt x="0" y="159"/>
                    <a:pt x="10" y="330"/>
                  </a:cubicBezTo>
                  <a:cubicBezTo>
                    <a:pt x="20" y="496"/>
                    <a:pt x="155" y="626"/>
                    <a:pt x="322" y="626"/>
                  </a:cubicBezTo>
                  <a:cubicBezTo>
                    <a:pt x="328" y="626"/>
                    <a:pt x="334" y="626"/>
                    <a:pt x="339" y="626"/>
                  </a:cubicBezTo>
                  <a:cubicBezTo>
                    <a:pt x="510" y="615"/>
                    <a:pt x="642" y="468"/>
                    <a:pt x="631" y="296"/>
                  </a:cubicBezTo>
                  <a:cubicBezTo>
                    <a:pt x="625" y="130"/>
                    <a:pt x="484" y="1"/>
                    <a:pt x="31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13;p38"/>
            <p:cNvSpPr/>
            <p:nvPr/>
          </p:nvSpPr>
          <p:spPr>
            <a:xfrm>
              <a:off x="3985096" y="2404051"/>
              <a:ext cx="21373" cy="30990"/>
            </a:xfrm>
            <a:custGeom>
              <a:avLst/>
              <a:gdLst/>
              <a:ahLst/>
              <a:cxnLst/>
              <a:rect l="l" t="t" r="r" b="b"/>
              <a:pathLst>
                <a:path w="300" h="435" extrusionOk="0">
                  <a:moveTo>
                    <a:pt x="135" y="1"/>
                  </a:moveTo>
                  <a:cubicBezTo>
                    <a:pt x="135" y="1"/>
                    <a:pt x="0" y="196"/>
                    <a:pt x="128" y="434"/>
                  </a:cubicBezTo>
                  <a:lnTo>
                    <a:pt x="299" y="283"/>
                  </a:lnTo>
                  <a:cubicBezTo>
                    <a:pt x="168" y="115"/>
                    <a:pt x="135" y="1"/>
                    <a:pt x="1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14;p38"/>
            <p:cNvSpPr/>
            <p:nvPr/>
          </p:nvSpPr>
          <p:spPr>
            <a:xfrm>
              <a:off x="3562415" y="2820247"/>
              <a:ext cx="326148" cy="628359"/>
            </a:xfrm>
            <a:custGeom>
              <a:avLst/>
              <a:gdLst/>
              <a:ahLst/>
              <a:cxnLst/>
              <a:rect l="l" t="t" r="r" b="b"/>
              <a:pathLst>
                <a:path w="4578" h="8820" extrusionOk="0">
                  <a:moveTo>
                    <a:pt x="2576" y="0"/>
                  </a:moveTo>
                  <a:cubicBezTo>
                    <a:pt x="2576" y="0"/>
                    <a:pt x="1274" y="6003"/>
                    <a:pt x="1" y="8491"/>
                  </a:cubicBezTo>
                  <a:lnTo>
                    <a:pt x="639" y="8820"/>
                  </a:lnTo>
                  <a:cubicBezTo>
                    <a:pt x="639" y="8820"/>
                    <a:pt x="3936" y="4338"/>
                    <a:pt x="4577" y="1598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5;p38"/>
            <p:cNvSpPr/>
            <p:nvPr/>
          </p:nvSpPr>
          <p:spPr>
            <a:xfrm>
              <a:off x="3539048" y="3425163"/>
              <a:ext cx="120827" cy="98315"/>
            </a:xfrm>
            <a:custGeom>
              <a:avLst/>
              <a:gdLst/>
              <a:ahLst/>
              <a:cxnLst/>
              <a:rect l="l" t="t" r="r" b="b"/>
              <a:pathLst>
                <a:path w="1696" h="1380" extrusionOk="0">
                  <a:moveTo>
                    <a:pt x="329" y="0"/>
                  </a:moveTo>
                  <a:lnTo>
                    <a:pt x="0" y="577"/>
                  </a:lnTo>
                  <a:lnTo>
                    <a:pt x="1695" y="1379"/>
                  </a:lnTo>
                  <a:lnTo>
                    <a:pt x="1695" y="1379"/>
                  </a:lnTo>
                  <a:lnTo>
                    <a:pt x="967" y="329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6;p38"/>
            <p:cNvSpPr/>
            <p:nvPr/>
          </p:nvSpPr>
          <p:spPr>
            <a:xfrm>
              <a:off x="3688016" y="2820247"/>
              <a:ext cx="200548" cy="300430"/>
            </a:xfrm>
            <a:custGeom>
              <a:avLst/>
              <a:gdLst/>
              <a:ahLst/>
              <a:cxnLst/>
              <a:rect l="l" t="t" r="r" b="b"/>
              <a:pathLst>
                <a:path w="2815" h="4217" extrusionOk="0">
                  <a:moveTo>
                    <a:pt x="813" y="0"/>
                  </a:moveTo>
                  <a:cubicBezTo>
                    <a:pt x="813" y="0"/>
                    <a:pt x="487" y="1505"/>
                    <a:pt x="1" y="3318"/>
                  </a:cubicBezTo>
                  <a:cubicBezTo>
                    <a:pt x="212" y="3589"/>
                    <a:pt x="699" y="4015"/>
                    <a:pt x="1756" y="4217"/>
                  </a:cubicBezTo>
                  <a:cubicBezTo>
                    <a:pt x="2233" y="3301"/>
                    <a:pt x="2629" y="2380"/>
                    <a:pt x="2814" y="1598"/>
                  </a:cubicBezTo>
                  <a:lnTo>
                    <a:pt x="813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17;p38"/>
            <p:cNvSpPr/>
            <p:nvPr/>
          </p:nvSpPr>
          <p:spPr>
            <a:xfrm>
              <a:off x="3719861" y="2813265"/>
              <a:ext cx="338259" cy="676234"/>
            </a:xfrm>
            <a:custGeom>
              <a:avLst/>
              <a:gdLst/>
              <a:ahLst/>
              <a:cxnLst/>
              <a:rect l="l" t="t" r="r" b="b"/>
              <a:pathLst>
                <a:path w="4748" h="9492" extrusionOk="0">
                  <a:moveTo>
                    <a:pt x="2984" y="1"/>
                  </a:moveTo>
                  <a:lnTo>
                    <a:pt x="0" y="31"/>
                  </a:lnTo>
                  <a:cubicBezTo>
                    <a:pt x="242" y="2297"/>
                    <a:pt x="1890" y="3623"/>
                    <a:pt x="2380" y="4745"/>
                  </a:cubicBezTo>
                  <a:cubicBezTo>
                    <a:pt x="2981" y="6118"/>
                    <a:pt x="3008" y="9491"/>
                    <a:pt x="3008" y="9491"/>
                  </a:cubicBezTo>
                  <a:lnTo>
                    <a:pt x="3717" y="9488"/>
                  </a:lnTo>
                  <a:cubicBezTo>
                    <a:pt x="4747" y="5154"/>
                    <a:pt x="2984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18;p38"/>
            <p:cNvSpPr/>
            <p:nvPr/>
          </p:nvSpPr>
          <p:spPr>
            <a:xfrm>
              <a:off x="3929812" y="3489210"/>
              <a:ext cx="133793" cy="45524"/>
            </a:xfrm>
            <a:custGeom>
              <a:avLst/>
              <a:gdLst/>
              <a:ahLst/>
              <a:cxnLst/>
              <a:rect l="l" t="t" r="r" b="b"/>
              <a:pathLst>
                <a:path w="1878" h="639" extrusionOk="0">
                  <a:moveTo>
                    <a:pt x="770" y="0"/>
                  </a:moveTo>
                  <a:lnTo>
                    <a:pt x="61" y="3"/>
                  </a:lnTo>
                  <a:lnTo>
                    <a:pt x="0" y="638"/>
                  </a:lnTo>
                  <a:lnTo>
                    <a:pt x="1878" y="63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19;p38"/>
            <p:cNvSpPr/>
            <p:nvPr/>
          </p:nvSpPr>
          <p:spPr>
            <a:xfrm>
              <a:off x="3691863" y="2407114"/>
              <a:ext cx="315604" cy="418977"/>
            </a:xfrm>
            <a:custGeom>
              <a:avLst/>
              <a:gdLst/>
              <a:ahLst/>
              <a:cxnLst/>
              <a:rect l="l" t="t" r="r" b="b"/>
              <a:pathLst>
                <a:path w="4430" h="5881" extrusionOk="0">
                  <a:moveTo>
                    <a:pt x="3509" y="0"/>
                  </a:moveTo>
                  <a:cubicBezTo>
                    <a:pt x="3306" y="0"/>
                    <a:pt x="3057" y="69"/>
                    <a:pt x="2760" y="226"/>
                  </a:cubicBezTo>
                  <a:cubicBezTo>
                    <a:pt x="1" y="1690"/>
                    <a:pt x="393" y="5732"/>
                    <a:pt x="393" y="5732"/>
                  </a:cubicBezTo>
                  <a:cubicBezTo>
                    <a:pt x="885" y="5840"/>
                    <a:pt x="1370" y="5880"/>
                    <a:pt x="1815" y="5880"/>
                  </a:cubicBezTo>
                  <a:cubicBezTo>
                    <a:pt x="2457" y="5880"/>
                    <a:pt x="3013" y="5795"/>
                    <a:pt x="3377" y="5702"/>
                  </a:cubicBezTo>
                  <a:cubicBezTo>
                    <a:pt x="3377" y="5702"/>
                    <a:pt x="3153" y="3319"/>
                    <a:pt x="3884" y="2177"/>
                  </a:cubicBezTo>
                  <a:cubicBezTo>
                    <a:pt x="4429" y="1329"/>
                    <a:pt x="4407" y="0"/>
                    <a:pt x="3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20;p38"/>
            <p:cNvSpPr/>
            <p:nvPr/>
          </p:nvSpPr>
          <p:spPr>
            <a:xfrm>
              <a:off x="3792029" y="2605951"/>
              <a:ext cx="145762" cy="191286"/>
            </a:xfrm>
            <a:custGeom>
              <a:avLst/>
              <a:gdLst/>
              <a:ahLst/>
              <a:cxnLst/>
              <a:rect l="l" t="t" r="r" b="b"/>
              <a:pathLst>
                <a:path w="2046" h="2685" extrusionOk="0">
                  <a:moveTo>
                    <a:pt x="803" y="1"/>
                  </a:moveTo>
                  <a:lnTo>
                    <a:pt x="803" y="1"/>
                  </a:lnTo>
                  <a:cubicBezTo>
                    <a:pt x="520" y="1064"/>
                    <a:pt x="1" y="2685"/>
                    <a:pt x="1727" y="2685"/>
                  </a:cubicBezTo>
                  <a:cubicBezTo>
                    <a:pt x="1799" y="2685"/>
                    <a:pt x="1875" y="2682"/>
                    <a:pt x="1955" y="2676"/>
                  </a:cubicBezTo>
                  <a:cubicBezTo>
                    <a:pt x="1934" y="2280"/>
                    <a:pt x="1911" y="1451"/>
                    <a:pt x="2046" y="658"/>
                  </a:cubicBezTo>
                  <a:lnTo>
                    <a:pt x="803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21;p38"/>
            <p:cNvSpPr/>
            <p:nvPr/>
          </p:nvSpPr>
          <p:spPr>
            <a:xfrm>
              <a:off x="3810196" y="2414452"/>
              <a:ext cx="222775" cy="437643"/>
            </a:xfrm>
            <a:custGeom>
              <a:avLst/>
              <a:gdLst/>
              <a:ahLst/>
              <a:cxnLst/>
              <a:rect l="l" t="t" r="r" b="b"/>
              <a:pathLst>
                <a:path w="3127" h="6143" extrusionOk="0">
                  <a:moveTo>
                    <a:pt x="1933" y="1"/>
                  </a:moveTo>
                  <a:cubicBezTo>
                    <a:pt x="501" y="1"/>
                    <a:pt x="1" y="3857"/>
                    <a:pt x="1287" y="5307"/>
                  </a:cubicBezTo>
                  <a:cubicBezTo>
                    <a:pt x="1626" y="5690"/>
                    <a:pt x="2012" y="5955"/>
                    <a:pt x="2401" y="6143"/>
                  </a:cubicBezTo>
                  <a:lnTo>
                    <a:pt x="2885" y="5270"/>
                  </a:lnTo>
                  <a:cubicBezTo>
                    <a:pt x="2570" y="5008"/>
                    <a:pt x="2318" y="4680"/>
                    <a:pt x="2214" y="4290"/>
                  </a:cubicBezTo>
                  <a:cubicBezTo>
                    <a:pt x="1932" y="3205"/>
                    <a:pt x="3127" y="271"/>
                    <a:pt x="2140" y="26"/>
                  </a:cubicBezTo>
                  <a:cubicBezTo>
                    <a:pt x="2069" y="9"/>
                    <a:pt x="2000" y="1"/>
                    <a:pt x="19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22;p38"/>
            <p:cNvSpPr/>
            <p:nvPr/>
          </p:nvSpPr>
          <p:spPr>
            <a:xfrm>
              <a:off x="3981249" y="2789613"/>
              <a:ext cx="250987" cy="99241"/>
            </a:xfrm>
            <a:custGeom>
              <a:avLst/>
              <a:gdLst/>
              <a:ahLst/>
              <a:cxnLst/>
              <a:rect l="l" t="t" r="r" b="b"/>
              <a:pathLst>
                <a:path w="3523" h="1393" extrusionOk="0">
                  <a:moveTo>
                    <a:pt x="484" y="1"/>
                  </a:moveTo>
                  <a:lnTo>
                    <a:pt x="484" y="4"/>
                  </a:lnTo>
                  <a:lnTo>
                    <a:pt x="0" y="877"/>
                  </a:lnTo>
                  <a:cubicBezTo>
                    <a:pt x="718" y="1219"/>
                    <a:pt x="1447" y="1285"/>
                    <a:pt x="1899" y="1285"/>
                  </a:cubicBezTo>
                  <a:cubicBezTo>
                    <a:pt x="2180" y="1285"/>
                    <a:pt x="2354" y="1259"/>
                    <a:pt x="2354" y="1259"/>
                  </a:cubicBezTo>
                  <a:cubicBezTo>
                    <a:pt x="2573" y="1325"/>
                    <a:pt x="2948" y="1393"/>
                    <a:pt x="3140" y="1393"/>
                  </a:cubicBezTo>
                  <a:cubicBezTo>
                    <a:pt x="3212" y="1393"/>
                    <a:pt x="3259" y="1383"/>
                    <a:pt x="3260" y="1360"/>
                  </a:cubicBezTo>
                  <a:cubicBezTo>
                    <a:pt x="3271" y="1273"/>
                    <a:pt x="2904" y="1172"/>
                    <a:pt x="2904" y="1172"/>
                  </a:cubicBezTo>
                  <a:lnTo>
                    <a:pt x="2904" y="1172"/>
                  </a:lnTo>
                  <a:cubicBezTo>
                    <a:pt x="2920" y="1174"/>
                    <a:pt x="2978" y="1177"/>
                    <a:pt x="3052" y="1177"/>
                  </a:cubicBezTo>
                  <a:cubicBezTo>
                    <a:pt x="3217" y="1177"/>
                    <a:pt x="3458" y="1164"/>
                    <a:pt x="3455" y="1098"/>
                  </a:cubicBezTo>
                  <a:cubicBezTo>
                    <a:pt x="3452" y="1014"/>
                    <a:pt x="3012" y="1014"/>
                    <a:pt x="2911" y="1014"/>
                  </a:cubicBezTo>
                  <a:cubicBezTo>
                    <a:pt x="3042" y="1008"/>
                    <a:pt x="3522" y="944"/>
                    <a:pt x="3508" y="870"/>
                  </a:cubicBezTo>
                  <a:cubicBezTo>
                    <a:pt x="3502" y="837"/>
                    <a:pt x="3382" y="827"/>
                    <a:pt x="3249" y="827"/>
                  </a:cubicBezTo>
                  <a:cubicBezTo>
                    <a:pt x="3073" y="827"/>
                    <a:pt x="2874" y="844"/>
                    <a:pt x="2874" y="844"/>
                  </a:cubicBezTo>
                  <a:cubicBezTo>
                    <a:pt x="2995" y="816"/>
                    <a:pt x="3405" y="749"/>
                    <a:pt x="3392" y="675"/>
                  </a:cubicBezTo>
                  <a:cubicBezTo>
                    <a:pt x="3387" y="650"/>
                    <a:pt x="3308" y="641"/>
                    <a:pt x="3204" y="641"/>
                  </a:cubicBezTo>
                  <a:cubicBezTo>
                    <a:pt x="2996" y="641"/>
                    <a:pt x="2690" y="675"/>
                    <a:pt x="2690" y="675"/>
                  </a:cubicBezTo>
                  <a:cubicBezTo>
                    <a:pt x="2690" y="675"/>
                    <a:pt x="2864" y="447"/>
                    <a:pt x="2828" y="404"/>
                  </a:cubicBezTo>
                  <a:cubicBezTo>
                    <a:pt x="2822" y="396"/>
                    <a:pt x="2810" y="392"/>
                    <a:pt x="2796" y="392"/>
                  </a:cubicBezTo>
                  <a:cubicBezTo>
                    <a:pt x="2664" y="392"/>
                    <a:pt x="2230" y="669"/>
                    <a:pt x="2230" y="669"/>
                  </a:cubicBezTo>
                  <a:cubicBezTo>
                    <a:pt x="2196" y="673"/>
                    <a:pt x="2160" y="674"/>
                    <a:pt x="2122" y="674"/>
                  </a:cubicBezTo>
                  <a:cubicBezTo>
                    <a:pt x="1688" y="674"/>
                    <a:pt x="1002" y="433"/>
                    <a:pt x="484" y="1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23;p38"/>
            <p:cNvSpPr/>
            <p:nvPr/>
          </p:nvSpPr>
          <p:spPr>
            <a:xfrm>
              <a:off x="3435034" y="3534662"/>
              <a:ext cx="886898" cy="942111"/>
            </a:xfrm>
            <a:custGeom>
              <a:avLst/>
              <a:gdLst/>
              <a:ahLst/>
              <a:cxnLst/>
              <a:rect l="l" t="t" r="r" b="b"/>
              <a:pathLst>
                <a:path w="12449" h="13224" extrusionOk="0">
                  <a:moveTo>
                    <a:pt x="0" y="0"/>
                  </a:moveTo>
                  <a:lnTo>
                    <a:pt x="0" y="13224"/>
                  </a:lnTo>
                  <a:lnTo>
                    <a:pt x="12449" y="13224"/>
                  </a:lnTo>
                  <a:lnTo>
                    <a:pt x="124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24;p38"/>
            <p:cNvSpPr/>
            <p:nvPr/>
          </p:nvSpPr>
          <p:spPr>
            <a:xfrm>
              <a:off x="3959235" y="3081848"/>
              <a:ext cx="885758" cy="1394928"/>
            </a:xfrm>
            <a:custGeom>
              <a:avLst/>
              <a:gdLst/>
              <a:ahLst/>
              <a:cxnLst/>
              <a:rect l="l" t="t" r="r" b="b"/>
              <a:pathLst>
                <a:path w="12433" h="19580" extrusionOk="0">
                  <a:moveTo>
                    <a:pt x="1" y="1"/>
                  </a:moveTo>
                  <a:lnTo>
                    <a:pt x="1" y="19580"/>
                  </a:lnTo>
                  <a:lnTo>
                    <a:pt x="12432" y="19580"/>
                  </a:lnTo>
                  <a:lnTo>
                    <a:pt x="12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25;p38"/>
            <p:cNvSpPr/>
            <p:nvPr/>
          </p:nvSpPr>
          <p:spPr>
            <a:xfrm>
              <a:off x="4844921" y="3081848"/>
              <a:ext cx="330565" cy="1395498"/>
            </a:xfrm>
            <a:custGeom>
              <a:avLst/>
              <a:gdLst/>
              <a:ahLst/>
              <a:cxnLst/>
              <a:rect l="l" t="t" r="r" b="b"/>
              <a:pathLst>
                <a:path w="4640" h="19588" extrusionOk="0">
                  <a:moveTo>
                    <a:pt x="0" y="1"/>
                  </a:moveTo>
                  <a:lnTo>
                    <a:pt x="0" y="19587"/>
                  </a:lnTo>
                  <a:lnTo>
                    <a:pt x="4640" y="19587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26;p38"/>
            <p:cNvSpPr/>
            <p:nvPr/>
          </p:nvSpPr>
          <p:spPr>
            <a:xfrm>
              <a:off x="4844921" y="2813835"/>
              <a:ext cx="492286" cy="268086"/>
            </a:xfrm>
            <a:custGeom>
              <a:avLst/>
              <a:gdLst/>
              <a:ahLst/>
              <a:cxnLst/>
              <a:rect l="l" t="t" r="r" b="b"/>
              <a:pathLst>
                <a:path w="6910" h="3763" extrusionOk="0">
                  <a:moveTo>
                    <a:pt x="2270" y="0"/>
                  </a:moveTo>
                  <a:lnTo>
                    <a:pt x="0" y="3763"/>
                  </a:lnTo>
                  <a:lnTo>
                    <a:pt x="4640" y="3763"/>
                  </a:lnTo>
                  <a:lnTo>
                    <a:pt x="69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27;p38"/>
            <p:cNvSpPr/>
            <p:nvPr/>
          </p:nvSpPr>
          <p:spPr>
            <a:xfrm>
              <a:off x="3682530" y="3488355"/>
              <a:ext cx="246499" cy="188436"/>
            </a:xfrm>
            <a:custGeom>
              <a:avLst/>
              <a:gdLst/>
              <a:ahLst/>
              <a:cxnLst/>
              <a:rect l="l" t="t" r="r" b="b"/>
              <a:pathLst>
                <a:path w="3460" h="2645" extrusionOk="0">
                  <a:moveTo>
                    <a:pt x="1982" y="1"/>
                  </a:moveTo>
                  <a:cubicBezTo>
                    <a:pt x="1804" y="1"/>
                    <a:pt x="1636" y="26"/>
                    <a:pt x="1501" y="80"/>
                  </a:cubicBezTo>
                  <a:cubicBezTo>
                    <a:pt x="984" y="288"/>
                    <a:pt x="1062" y="314"/>
                    <a:pt x="672" y="553"/>
                  </a:cubicBezTo>
                  <a:cubicBezTo>
                    <a:pt x="286" y="788"/>
                    <a:pt x="447" y="1312"/>
                    <a:pt x="447" y="1312"/>
                  </a:cubicBezTo>
                  <a:cubicBezTo>
                    <a:pt x="0" y="1654"/>
                    <a:pt x="373" y="1815"/>
                    <a:pt x="369" y="2138"/>
                  </a:cubicBezTo>
                  <a:cubicBezTo>
                    <a:pt x="363" y="2463"/>
                    <a:pt x="638" y="2473"/>
                    <a:pt x="910" y="2645"/>
                  </a:cubicBezTo>
                  <a:lnTo>
                    <a:pt x="1199" y="2645"/>
                  </a:lnTo>
                  <a:cubicBezTo>
                    <a:pt x="1199" y="2645"/>
                    <a:pt x="1991" y="2019"/>
                    <a:pt x="2552" y="2019"/>
                  </a:cubicBezTo>
                  <a:cubicBezTo>
                    <a:pt x="2588" y="2019"/>
                    <a:pt x="2622" y="2021"/>
                    <a:pt x="2656" y="2027"/>
                  </a:cubicBezTo>
                  <a:cubicBezTo>
                    <a:pt x="2704" y="2034"/>
                    <a:pt x="2749" y="2038"/>
                    <a:pt x="2793" y="2038"/>
                  </a:cubicBezTo>
                  <a:cubicBezTo>
                    <a:pt x="3258" y="2038"/>
                    <a:pt x="3460" y="1620"/>
                    <a:pt x="3294" y="1399"/>
                  </a:cubicBezTo>
                  <a:cubicBezTo>
                    <a:pt x="3109" y="1157"/>
                    <a:pt x="3347" y="1010"/>
                    <a:pt x="3193" y="550"/>
                  </a:cubicBezTo>
                  <a:cubicBezTo>
                    <a:pt x="3079" y="209"/>
                    <a:pt x="2490" y="1"/>
                    <a:pt x="1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28;p38"/>
            <p:cNvSpPr/>
            <p:nvPr/>
          </p:nvSpPr>
          <p:spPr>
            <a:xfrm>
              <a:off x="3738028" y="3572777"/>
              <a:ext cx="145905" cy="140348"/>
            </a:xfrm>
            <a:custGeom>
              <a:avLst/>
              <a:gdLst/>
              <a:ahLst/>
              <a:cxnLst/>
              <a:rect l="l" t="t" r="r" b="b"/>
              <a:pathLst>
                <a:path w="2048" h="1970" extrusionOk="0">
                  <a:moveTo>
                    <a:pt x="646" y="1"/>
                  </a:moveTo>
                  <a:cubicBezTo>
                    <a:pt x="615" y="1"/>
                    <a:pt x="578" y="11"/>
                    <a:pt x="531" y="36"/>
                  </a:cubicBezTo>
                  <a:cubicBezTo>
                    <a:pt x="175" y="217"/>
                    <a:pt x="524" y="664"/>
                    <a:pt x="524" y="664"/>
                  </a:cubicBezTo>
                  <a:cubicBezTo>
                    <a:pt x="524" y="664"/>
                    <a:pt x="353" y="936"/>
                    <a:pt x="340" y="1131"/>
                  </a:cubicBezTo>
                  <a:cubicBezTo>
                    <a:pt x="326" y="1322"/>
                    <a:pt x="131" y="1460"/>
                    <a:pt x="131" y="1460"/>
                  </a:cubicBezTo>
                  <a:lnTo>
                    <a:pt x="1" y="1782"/>
                  </a:lnTo>
                  <a:lnTo>
                    <a:pt x="548" y="1970"/>
                  </a:lnTo>
                  <a:lnTo>
                    <a:pt x="722" y="1517"/>
                  </a:lnTo>
                  <a:cubicBezTo>
                    <a:pt x="722" y="1517"/>
                    <a:pt x="900" y="1634"/>
                    <a:pt x="1192" y="1638"/>
                  </a:cubicBezTo>
                  <a:cubicBezTo>
                    <a:pt x="1195" y="1638"/>
                    <a:pt x="1198" y="1638"/>
                    <a:pt x="1200" y="1638"/>
                  </a:cubicBezTo>
                  <a:cubicBezTo>
                    <a:pt x="1679" y="1638"/>
                    <a:pt x="1722" y="1070"/>
                    <a:pt x="1722" y="1070"/>
                  </a:cubicBezTo>
                  <a:cubicBezTo>
                    <a:pt x="1747" y="1074"/>
                    <a:pt x="1775" y="1075"/>
                    <a:pt x="1802" y="1075"/>
                  </a:cubicBezTo>
                  <a:cubicBezTo>
                    <a:pt x="1872" y="1075"/>
                    <a:pt x="1937" y="1066"/>
                    <a:pt x="1937" y="1066"/>
                  </a:cubicBezTo>
                  <a:cubicBezTo>
                    <a:pt x="1921" y="728"/>
                    <a:pt x="2048" y="211"/>
                    <a:pt x="2048" y="211"/>
                  </a:cubicBezTo>
                  <a:cubicBezTo>
                    <a:pt x="1893" y="159"/>
                    <a:pt x="1764" y="139"/>
                    <a:pt x="1655" y="139"/>
                  </a:cubicBezTo>
                  <a:cubicBezTo>
                    <a:pt x="1222" y="139"/>
                    <a:pt x="1103" y="463"/>
                    <a:pt x="940" y="463"/>
                  </a:cubicBezTo>
                  <a:cubicBezTo>
                    <a:pt x="934" y="463"/>
                    <a:pt x="929" y="463"/>
                    <a:pt x="924" y="462"/>
                  </a:cubicBezTo>
                  <a:cubicBezTo>
                    <a:pt x="740" y="439"/>
                    <a:pt x="841" y="1"/>
                    <a:pt x="646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29;p38"/>
            <p:cNvSpPr/>
            <p:nvPr/>
          </p:nvSpPr>
          <p:spPr>
            <a:xfrm>
              <a:off x="3805708" y="3626493"/>
              <a:ext cx="45738" cy="44598"/>
            </a:xfrm>
            <a:custGeom>
              <a:avLst/>
              <a:gdLst/>
              <a:ahLst/>
              <a:cxnLst/>
              <a:rect l="l" t="t" r="r" b="b"/>
              <a:pathLst>
                <a:path w="642" h="626" extrusionOk="0">
                  <a:moveTo>
                    <a:pt x="315" y="0"/>
                  </a:moveTo>
                  <a:cubicBezTo>
                    <a:pt x="311" y="0"/>
                    <a:pt x="307" y="0"/>
                    <a:pt x="303" y="1"/>
                  </a:cubicBezTo>
                  <a:cubicBezTo>
                    <a:pt x="131" y="10"/>
                    <a:pt x="0" y="158"/>
                    <a:pt x="7" y="329"/>
                  </a:cubicBezTo>
                  <a:cubicBezTo>
                    <a:pt x="17" y="495"/>
                    <a:pt x="155" y="626"/>
                    <a:pt x="319" y="626"/>
                  </a:cubicBezTo>
                  <a:cubicBezTo>
                    <a:pt x="325" y="626"/>
                    <a:pt x="331" y="625"/>
                    <a:pt x="336" y="625"/>
                  </a:cubicBezTo>
                  <a:cubicBezTo>
                    <a:pt x="507" y="615"/>
                    <a:pt x="642" y="467"/>
                    <a:pt x="631" y="296"/>
                  </a:cubicBezTo>
                  <a:cubicBezTo>
                    <a:pt x="622" y="129"/>
                    <a:pt x="480" y="0"/>
                    <a:pt x="31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30;p38"/>
            <p:cNvSpPr/>
            <p:nvPr/>
          </p:nvSpPr>
          <p:spPr>
            <a:xfrm>
              <a:off x="3765955" y="3664465"/>
              <a:ext cx="23581" cy="32914"/>
            </a:xfrm>
            <a:custGeom>
              <a:avLst/>
              <a:gdLst/>
              <a:ahLst/>
              <a:cxnLst/>
              <a:rect l="l" t="t" r="r" b="b"/>
              <a:pathLst>
                <a:path w="331" h="462" extrusionOk="0">
                  <a:moveTo>
                    <a:pt x="35" y="1"/>
                  </a:moveTo>
                  <a:cubicBezTo>
                    <a:pt x="35" y="1"/>
                    <a:pt x="1" y="307"/>
                    <a:pt x="243" y="461"/>
                  </a:cubicBezTo>
                  <a:lnTo>
                    <a:pt x="330" y="230"/>
                  </a:lnTo>
                  <a:cubicBezTo>
                    <a:pt x="152" y="159"/>
                    <a:pt x="35" y="1"/>
                    <a:pt x="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31;p38"/>
            <p:cNvSpPr/>
            <p:nvPr/>
          </p:nvSpPr>
          <p:spPr>
            <a:xfrm>
              <a:off x="3668424" y="3808303"/>
              <a:ext cx="292593" cy="313609"/>
            </a:xfrm>
            <a:custGeom>
              <a:avLst/>
              <a:gdLst/>
              <a:ahLst/>
              <a:cxnLst/>
              <a:rect l="l" t="t" r="r" b="b"/>
              <a:pathLst>
                <a:path w="4107" h="4402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1393" y="3679"/>
                    <a:pt x="3818" y="4401"/>
                    <a:pt x="3818" y="4401"/>
                  </a:cubicBezTo>
                  <a:lnTo>
                    <a:pt x="4106" y="3814"/>
                  </a:lnTo>
                  <a:cubicBezTo>
                    <a:pt x="1585" y="2861"/>
                    <a:pt x="917" y="0"/>
                    <a:pt x="917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32;p38"/>
            <p:cNvSpPr/>
            <p:nvPr/>
          </p:nvSpPr>
          <p:spPr>
            <a:xfrm>
              <a:off x="3668424" y="3808303"/>
              <a:ext cx="133722" cy="197342"/>
            </a:xfrm>
            <a:custGeom>
              <a:avLst/>
              <a:gdLst/>
              <a:ahLst/>
              <a:cxnLst/>
              <a:rect l="l" t="t" r="r" b="b"/>
              <a:pathLst>
                <a:path w="1877" h="277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313" y="2018"/>
                    <a:pt x="675" y="2424"/>
                    <a:pt x="1051" y="2770"/>
                  </a:cubicBezTo>
                  <a:cubicBezTo>
                    <a:pt x="1222" y="2655"/>
                    <a:pt x="1511" y="2438"/>
                    <a:pt x="1877" y="2035"/>
                  </a:cubicBezTo>
                  <a:cubicBezTo>
                    <a:pt x="1152" y="1014"/>
                    <a:pt x="917" y="0"/>
                    <a:pt x="9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33;p38"/>
            <p:cNvSpPr/>
            <p:nvPr/>
          </p:nvSpPr>
          <p:spPr>
            <a:xfrm>
              <a:off x="3671419" y="3808303"/>
              <a:ext cx="147187" cy="224414"/>
            </a:xfrm>
            <a:custGeom>
              <a:avLst/>
              <a:gdLst/>
              <a:ahLst/>
              <a:cxnLst/>
              <a:rect l="l" t="t" r="r" b="b"/>
              <a:pathLst>
                <a:path w="2066" h="315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437" y="2206"/>
                    <a:pt x="970" y="2736"/>
                    <a:pt x="1501" y="3149"/>
                  </a:cubicBezTo>
                  <a:cubicBezTo>
                    <a:pt x="1635" y="3005"/>
                    <a:pt x="1884" y="2699"/>
                    <a:pt x="2065" y="2283"/>
                  </a:cubicBezTo>
                  <a:cubicBezTo>
                    <a:pt x="1196" y="1185"/>
                    <a:pt x="917" y="0"/>
                    <a:pt x="917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34;p38"/>
            <p:cNvSpPr/>
            <p:nvPr/>
          </p:nvSpPr>
          <p:spPr>
            <a:xfrm>
              <a:off x="3252439" y="4112507"/>
              <a:ext cx="483452" cy="359775"/>
            </a:xfrm>
            <a:custGeom>
              <a:avLst/>
              <a:gdLst/>
              <a:ahLst/>
              <a:cxnLst/>
              <a:rect l="l" t="t" r="r" b="b"/>
              <a:pathLst>
                <a:path w="6786" h="5050" extrusionOk="0">
                  <a:moveTo>
                    <a:pt x="4305" y="1"/>
                  </a:moveTo>
                  <a:cubicBezTo>
                    <a:pt x="4305" y="1"/>
                    <a:pt x="5157" y="2387"/>
                    <a:pt x="3828" y="3636"/>
                  </a:cubicBezTo>
                  <a:cubicBezTo>
                    <a:pt x="3490" y="3955"/>
                    <a:pt x="3106" y="4074"/>
                    <a:pt x="2722" y="4074"/>
                  </a:cubicBezTo>
                  <a:cubicBezTo>
                    <a:pt x="1599" y="4074"/>
                    <a:pt x="471" y="3058"/>
                    <a:pt x="471" y="3058"/>
                  </a:cubicBezTo>
                  <a:lnTo>
                    <a:pt x="1" y="3586"/>
                  </a:lnTo>
                  <a:cubicBezTo>
                    <a:pt x="824" y="4237"/>
                    <a:pt x="1861" y="5049"/>
                    <a:pt x="3188" y="5049"/>
                  </a:cubicBezTo>
                  <a:cubicBezTo>
                    <a:pt x="6786" y="5049"/>
                    <a:pt x="6356" y="1008"/>
                    <a:pt x="6356" y="1008"/>
                  </a:cubicBezTo>
                  <a:lnTo>
                    <a:pt x="43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35;p38"/>
            <p:cNvSpPr/>
            <p:nvPr/>
          </p:nvSpPr>
          <p:spPr>
            <a:xfrm>
              <a:off x="3169228" y="4295029"/>
              <a:ext cx="116838" cy="116268"/>
            </a:xfrm>
            <a:custGeom>
              <a:avLst/>
              <a:gdLst/>
              <a:ahLst/>
              <a:cxnLst/>
              <a:rect l="l" t="t" r="r" b="b"/>
              <a:pathLst>
                <a:path w="1640" h="1632" extrusionOk="0">
                  <a:moveTo>
                    <a:pt x="1065" y="0"/>
                  </a:moveTo>
                  <a:lnTo>
                    <a:pt x="1" y="1632"/>
                  </a:lnTo>
                  <a:lnTo>
                    <a:pt x="1169" y="1024"/>
                  </a:lnTo>
                  <a:lnTo>
                    <a:pt x="1639" y="496"/>
                  </a:lnTo>
                  <a:lnTo>
                    <a:pt x="1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36;p38"/>
            <p:cNvSpPr/>
            <p:nvPr/>
          </p:nvSpPr>
          <p:spPr>
            <a:xfrm>
              <a:off x="3559138" y="4112507"/>
              <a:ext cx="149752" cy="153955"/>
            </a:xfrm>
            <a:custGeom>
              <a:avLst/>
              <a:gdLst/>
              <a:ahLst/>
              <a:cxnLst/>
              <a:rect l="l" t="t" r="r" b="b"/>
              <a:pathLst>
                <a:path w="2102" h="2161" extrusionOk="0">
                  <a:moveTo>
                    <a:pt x="0" y="1"/>
                  </a:moveTo>
                  <a:cubicBezTo>
                    <a:pt x="0" y="1"/>
                    <a:pt x="346" y="971"/>
                    <a:pt x="252" y="1998"/>
                  </a:cubicBezTo>
                  <a:cubicBezTo>
                    <a:pt x="725" y="2096"/>
                    <a:pt x="1268" y="2160"/>
                    <a:pt x="1738" y="2160"/>
                  </a:cubicBezTo>
                  <a:cubicBezTo>
                    <a:pt x="1835" y="2160"/>
                    <a:pt x="1928" y="2158"/>
                    <a:pt x="2018" y="2152"/>
                  </a:cubicBezTo>
                  <a:cubicBezTo>
                    <a:pt x="2101" y="1504"/>
                    <a:pt x="2051" y="1008"/>
                    <a:pt x="2051" y="1008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37;p38"/>
            <p:cNvSpPr/>
            <p:nvPr/>
          </p:nvSpPr>
          <p:spPr>
            <a:xfrm>
              <a:off x="3544533" y="4051809"/>
              <a:ext cx="486301" cy="380079"/>
            </a:xfrm>
            <a:custGeom>
              <a:avLst/>
              <a:gdLst/>
              <a:ahLst/>
              <a:cxnLst/>
              <a:rect l="l" t="t" r="r" b="b"/>
              <a:pathLst>
                <a:path w="6826" h="5335" extrusionOk="0">
                  <a:moveTo>
                    <a:pt x="3865" y="1"/>
                  </a:moveTo>
                  <a:cubicBezTo>
                    <a:pt x="3545" y="1"/>
                    <a:pt x="3224" y="16"/>
                    <a:pt x="2918" y="36"/>
                  </a:cubicBezTo>
                  <a:cubicBezTo>
                    <a:pt x="1468" y="131"/>
                    <a:pt x="0" y="634"/>
                    <a:pt x="0" y="634"/>
                  </a:cubicBezTo>
                  <a:cubicBezTo>
                    <a:pt x="184" y="1898"/>
                    <a:pt x="912" y="2254"/>
                    <a:pt x="1688" y="2254"/>
                  </a:cubicBezTo>
                  <a:cubicBezTo>
                    <a:pt x="2220" y="2254"/>
                    <a:pt x="2773" y="2087"/>
                    <a:pt x="3189" y="1930"/>
                  </a:cubicBezTo>
                  <a:cubicBezTo>
                    <a:pt x="3560" y="1790"/>
                    <a:pt x="3876" y="1716"/>
                    <a:pt x="4143" y="1716"/>
                  </a:cubicBezTo>
                  <a:cubicBezTo>
                    <a:pt x="4613" y="1716"/>
                    <a:pt x="4934" y="1946"/>
                    <a:pt x="5143" y="2454"/>
                  </a:cubicBezTo>
                  <a:cubicBezTo>
                    <a:pt x="5473" y="3246"/>
                    <a:pt x="4774" y="5216"/>
                    <a:pt x="4774" y="5216"/>
                  </a:cubicBezTo>
                  <a:lnTo>
                    <a:pt x="5473" y="5334"/>
                  </a:lnTo>
                  <a:cubicBezTo>
                    <a:pt x="5473" y="5334"/>
                    <a:pt x="6826" y="2393"/>
                    <a:pt x="6496" y="1175"/>
                  </a:cubicBezTo>
                  <a:cubicBezTo>
                    <a:pt x="6237" y="215"/>
                    <a:pt x="5061" y="1"/>
                    <a:pt x="38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38;p38"/>
            <p:cNvSpPr/>
            <p:nvPr/>
          </p:nvSpPr>
          <p:spPr>
            <a:xfrm>
              <a:off x="3876452" y="4423407"/>
              <a:ext cx="138852" cy="56068"/>
            </a:xfrm>
            <a:custGeom>
              <a:avLst/>
              <a:gdLst/>
              <a:ahLst/>
              <a:cxnLst/>
              <a:rect l="l" t="t" r="r" b="b"/>
              <a:pathLst>
                <a:path w="1949" h="787" extrusionOk="0">
                  <a:moveTo>
                    <a:pt x="115" y="0"/>
                  </a:moveTo>
                  <a:lnTo>
                    <a:pt x="1" y="749"/>
                  </a:lnTo>
                  <a:lnTo>
                    <a:pt x="1948" y="786"/>
                  </a:lnTo>
                  <a:lnTo>
                    <a:pt x="1948" y="786"/>
                  </a:lnTo>
                  <a:lnTo>
                    <a:pt x="814" y="11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39;p38"/>
            <p:cNvSpPr/>
            <p:nvPr/>
          </p:nvSpPr>
          <p:spPr>
            <a:xfrm>
              <a:off x="4088184" y="3878548"/>
              <a:ext cx="15317" cy="49585"/>
            </a:xfrm>
            <a:custGeom>
              <a:avLst/>
              <a:gdLst/>
              <a:ahLst/>
              <a:cxnLst/>
              <a:rect l="l" t="t" r="r" b="b"/>
              <a:pathLst>
                <a:path w="215" h="696" extrusionOk="0">
                  <a:moveTo>
                    <a:pt x="146" y="1"/>
                  </a:moveTo>
                  <a:cubicBezTo>
                    <a:pt x="113" y="1"/>
                    <a:pt x="84" y="24"/>
                    <a:pt x="78" y="58"/>
                  </a:cubicBezTo>
                  <a:lnTo>
                    <a:pt x="4" y="619"/>
                  </a:lnTo>
                  <a:cubicBezTo>
                    <a:pt x="0" y="656"/>
                    <a:pt x="24" y="689"/>
                    <a:pt x="61" y="696"/>
                  </a:cubicBezTo>
                  <a:lnTo>
                    <a:pt x="71" y="696"/>
                  </a:lnTo>
                  <a:cubicBezTo>
                    <a:pt x="104" y="696"/>
                    <a:pt x="131" y="669"/>
                    <a:pt x="138" y="635"/>
                  </a:cubicBezTo>
                  <a:lnTo>
                    <a:pt x="212" y="75"/>
                  </a:lnTo>
                  <a:cubicBezTo>
                    <a:pt x="215" y="42"/>
                    <a:pt x="188" y="5"/>
                    <a:pt x="154" y="1"/>
                  </a:cubicBezTo>
                  <a:cubicBezTo>
                    <a:pt x="152" y="1"/>
                    <a:pt x="149" y="1"/>
                    <a:pt x="1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40;p38"/>
            <p:cNvSpPr/>
            <p:nvPr/>
          </p:nvSpPr>
          <p:spPr>
            <a:xfrm>
              <a:off x="4050639" y="3900134"/>
              <a:ext cx="83496" cy="63335"/>
            </a:xfrm>
            <a:custGeom>
              <a:avLst/>
              <a:gdLst/>
              <a:ahLst/>
              <a:cxnLst/>
              <a:rect l="l" t="t" r="r" b="b"/>
              <a:pathLst>
                <a:path w="1172" h="889" extrusionOk="0">
                  <a:moveTo>
                    <a:pt x="496" y="0"/>
                  </a:moveTo>
                  <a:cubicBezTo>
                    <a:pt x="414" y="0"/>
                    <a:pt x="289" y="56"/>
                    <a:pt x="218" y="111"/>
                  </a:cubicBezTo>
                  <a:cubicBezTo>
                    <a:pt x="111" y="191"/>
                    <a:pt x="50" y="232"/>
                    <a:pt x="0" y="303"/>
                  </a:cubicBezTo>
                  <a:lnTo>
                    <a:pt x="88" y="842"/>
                  </a:lnTo>
                  <a:cubicBezTo>
                    <a:pt x="177" y="865"/>
                    <a:pt x="309" y="888"/>
                    <a:pt x="444" y="888"/>
                  </a:cubicBezTo>
                  <a:cubicBezTo>
                    <a:pt x="546" y="888"/>
                    <a:pt x="651" y="875"/>
                    <a:pt x="742" y="839"/>
                  </a:cubicBezTo>
                  <a:cubicBezTo>
                    <a:pt x="859" y="796"/>
                    <a:pt x="870" y="715"/>
                    <a:pt x="870" y="715"/>
                  </a:cubicBezTo>
                  <a:cubicBezTo>
                    <a:pt x="907" y="715"/>
                    <a:pt x="1098" y="685"/>
                    <a:pt x="1104" y="601"/>
                  </a:cubicBezTo>
                  <a:cubicBezTo>
                    <a:pt x="1112" y="520"/>
                    <a:pt x="994" y="520"/>
                    <a:pt x="994" y="520"/>
                  </a:cubicBezTo>
                  <a:cubicBezTo>
                    <a:pt x="1078" y="500"/>
                    <a:pt x="1172" y="450"/>
                    <a:pt x="1158" y="373"/>
                  </a:cubicBezTo>
                  <a:cubicBezTo>
                    <a:pt x="1152" y="336"/>
                    <a:pt x="1101" y="327"/>
                    <a:pt x="1049" y="327"/>
                  </a:cubicBezTo>
                  <a:cubicBezTo>
                    <a:pt x="990" y="327"/>
                    <a:pt x="930" y="339"/>
                    <a:pt x="930" y="339"/>
                  </a:cubicBezTo>
                  <a:cubicBezTo>
                    <a:pt x="930" y="339"/>
                    <a:pt x="913" y="249"/>
                    <a:pt x="842" y="165"/>
                  </a:cubicBezTo>
                  <a:cubicBezTo>
                    <a:pt x="791" y="106"/>
                    <a:pt x="727" y="47"/>
                    <a:pt x="687" y="47"/>
                  </a:cubicBezTo>
                  <a:cubicBezTo>
                    <a:pt x="672" y="47"/>
                    <a:pt x="661" y="55"/>
                    <a:pt x="655" y="74"/>
                  </a:cubicBezTo>
                  <a:cubicBezTo>
                    <a:pt x="628" y="141"/>
                    <a:pt x="722" y="299"/>
                    <a:pt x="722" y="299"/>
                  </a:cubicBezTo>
                  <a:cubicBezTo>
                    <a:pt x="571" y="286"/>
                    <a:pt x="444" y="215"/>
                    <a:pt x="444" y="215"/>
                  </a:cubicBezTo>
                  <a:cubicBezTo>
                    <a:pt x="444" y="215"/>
                    <a:pt x="605" y="145"/>
                    <a:pt x="574" y="44"/>
                  </a:cubicBezTo>
                  <a:cubicBezTo>
                    <a:pt x="565" y="13"/>
                    <a:pt x="535" y="0"/>
                    <a:pt x="49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41;p38"/>
            <p:cNvSpPr/>
            <p:nvPr/>
          </p:nvSpPr>
          <p:spPr>
            <a:xfrm>
              <a:off x="3800935" y="3839863"/>
              <a:ext cx="255974" cy="124389"/>
            </a:xfrm>
            <a:custGeom>
              <a:avLst/>
              <a:gdLst/>
              <a:ahLst/>
              <a:cxnLst/>
              <a:rect l="l" t="t" r="r" b="b"/>
              <a:pathLst>
                <a:path w="3593" h="1746" extrusionOk="0">
                  <a:moveTo>
                    <a:pt x="756" y="0"/>
                  </a:moveTo>
                  <a:lnTo>
                    <a:pt x="24" y="403"/>
                  </a:lnTo>
                  <a:lnTo>
                    <a:pt x="1" y="1135"/>
                  </a:lnTo>
                  <a:cubicBezTo>
                    <a:pt x="873" y="1639"/>
                    <a:pt x="1936" y="1745"/>
                    <a:pt x="2678" y="1745"/>
                  </a:cubicBezTo>
                  <a:cubicBezTo>
                    <a:pt x="3221" y="1745"/>
                    <a:pt x="3593" y="1688"/>
                    <a:pt x="3593" y="1688"/>
                  </a:cubicBezTo>
                  <a:lnTo>
                    <a:pt x="3505" y="1149"/>
                  </a:lnTo>
                  <a:cubicBezTo>
                    <a:pt x="1917" y="987"/>
                    <a:pt x="1169" y="524"/>
                    <a:pt x="75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42;p38"/>
            <p:cNvSpPr/>
            <p:nvPr/>
          </p:nvSpPr>
          <p:spPr>
            <a:xfrm>
              <a:off x="3512189" y="3693461"/>
              <a:ext cx="342605" cy="424249"/>
            </a:xfrm>
            <a:custGeom>
              <a:avLst/>
              <a:gdLst/>
              <a:ahLst/>
              <a:cxnLst/>
              <a:rect l="l" t="t" r="r" b="b"/>
              <a:pathLst>
                <a:path w="4809" h="5955" extrusionOk="0">
                  <a:moveTo>
                    <a:pt x="2959" y="0"/>
                  </a:moveTo>
                  <a:cubicBezTo>
                    <a:pt x="1758" y="0"/>
                    <a:pt x="857" y="1190"/>
                    <a:pt x="454" y="2378"/>
                  </a:cubicBezTo>
                  <a:cubicBezTo>
                    <a:pt x="1" y="3707"/>
                    <a:pt x="273" y="5883"/>
                    <a:pt x="273" y="5883"/>
                  </a:cubicBezTo>
                  <a:cubicBezTo>
                    <a:pt x="453" y="5931"/>
                    <a:pt x="655" y="5954"/>
                    <a:pt x="871" y="5954"/>
                  </a:cubicBezTo>
                  <a:cubicBezTo>
                    <a:pt x="1651" y="5954"/>
                    <a:pt x="2612" y="5645"/>
                    <a:pt x="3372" y="5066"/>
                  </a:cubicBezTo>
                  <a:cubicBezTo>
                    <a:pt x="3050" y="4086"/>
                    <a:pt x="3365" y="2660"/>
                    <a:pt x="3365" y="2660"/>
                  </a:cubicBezTo>
                  <a:lnTo>
                    <a:pt x="3365" y="2660"/>
                  </a:lnTo>
                  <a:cubicBezTo>
                    <a:pt x="3570" y="2874"/>
                    <a:pt x="3805" y="3049"/>
                    <a:pt x="4054" y="3190"/>
                  </a:cubicBezTo>
                  <a:lnTo>
                    <a:pt x="4809" y="2055"/>
                  </a:lnTo>
                  <a:cubicBezTo>
                    <a:pt x="4161" y="1236"/>
                    <a:pt x="4325" y="266"/>
                    <a:pt x="3392" y="51"/>
                  </a:cubicBezTo>
                  <a:cubicBezTo>
                    <a:pt x="3244" y="16"/>
                    <a:pt x="3099" y="0"/>
                    <a:pt x="29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43;p38"/>
            <p:cNvSpPr/>
            <p:nvPr/>
          </p:nvSpPr>
          <p:spPr>
            <a:xfrm>
              <a:off x="4251543" y="3726945"/>
              <a:ext cx="81359" cy="131157"/>
            </a:xfrm>
            <a:custGeom>
              <a:avLst/>
              <a:gdLst/>
              <a:ahLst/>
              <a:cxnLst/>
              <a:rect l="l" t="t" r="r" b="b"/>
              <a:pathLst>
                <a:path w="1142" h="1841" extrusionOk="0">
                  <a:moveTo>
                    <a:pt x="440" y="182"/>
                  </a:moveTo>
                  <a:cubicBezTo>
                    <a:pt x="678" y="182"/>
                    <a:pt x="839" y="266"/>
                    <a:pt x="839" y="478"/>
                  </a:cubicBezTo>
                  <a:cubicBezTo>
                    <a:pt x="839" y="652"/>
                    <a:pt x="695" y="780"/>
                    <a:pt x="447" y="780"/>
                  </a:cubicBezTo>
                  <a:lnTo>
                    <a:pt x="235" y="780"/>
                  </a:lnTo>
                  <a:lnTo>
                    <a:pt x="235" y="199"/>
                  </a:lnTo>
                  <a:cubicBezTo>
                    <a:pt x="272" y="188"/>
                    <a:pt x="332" y="182"/>
                    <a:pt x="440" y="182"/>
                  </a:cubicBezTo>
                  <a:close/>
                  <a:moveTo>
                    <a:pt x="427" y="957"/>
                  </a:moveTo>
                  <a:cubicBezTo>
                    <a:pt x="681" y="957"/>
                    <a:pt x="896" y="1058"/>
                    <a:pt x="896" y="1307"/>
                  </a:cubicBezTo>
                  <a:cubicBezTo>
                    <a:pt x="896" y="1569"/>
                    <a:pt x="672" y="1659"/>
                    <a:pt x="430" y="1659"/>
                  </a:cubicBezTo>
                  <a:cubicBezTo>
                    <a:pt x="346" y="1659"/>
                    <a:pt x="278" y="1656"/>
                    <a:pt x="235" y="1649"/>
                  </a:cubicBezTo>
                  <a:lnTo>
                    <a:pt x="235" y="957"/>
                  </a:lnTo>
                  <a:close/>
                  <a:moveTo>
                    <a:pt x="427" y="1"/>
                  </a:moveTo>
                  <a:cubicBezTo>
                    <a:pt x="266" y="1"/>
                    <a:pt x="104" y="18"/>
                    <a:pt x="1" y="38"/>
                  </a:cubicBezTo>
                  <a:lnTo>
                    <a:pt x="1" y="1820"/>
                  </a:lnTo>
                  <a:cubicBezTo>
                    <a:pt x="77" y="1830"/>
                    <a:pt x="202" y="1840"/>
                    <a:pt x="363" y="1840"/>
                  </a:cubicBezTo>
                  <a:cubicBezTo>
                    <a:pt x="658" y="1840"/>
                    <a:pt x="863" y="1787"/>
                    <a:pt x="991" y="1672"/>
                  </a:cubicBezTo>
                  <a:cubicBezTo>
                    <a:pt x="1081" y="1581"/>
                    <a:pt x="1141" y="1465"/>
                    <a:pt x="1141" y="1310"/>
                  </a:cubicBezTo>
                  <a:cubicBezTo>
                    <a:pt x="1141" y="1042"/>
                    <a:pt x="940" y="897"/>
                    <a:pt x="769" y="856"/>
                  </a:cubicBezTo>
                  <a:lnTo>
                    <a:pt x="769" y="850"/>
                  </a:lnTo>
                  <a:cubicBezTo>
                    <a:pt x="960" y="780"/>
                    <a:pt x="1075" y="628"/>
                    <a:pt x="1075" y="453"/>
                  </a:cubicBezTo>
                  <a:cubicBezTo>
                    <a:pt x="1075" y="309"/>
                    <a:pt x="1017" y="202"/>
                    <a:pt x="923" y="131"/>
                  </a:cubicBezTo>
                  <a:cubicBezTo>
                    <a:pt x="813" y="41"/>
                    <a:pt x="661" y="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" name="Google Shape;844;p38"/>
            <p:cNvSpPr/>
            <p:nvPr/>
          </p:nvSpPr>
          <p:spPr>
            <a:xfrm>
              <a:off x="4355343" y="3726945"/>
              <a:ext cx="83995" cy="129946"/>
            </a:xfrm>
            <a:custGeom>
              <a:avLst/>
              <a:gdLst/>
              <a:ahLst/>
              <a:cxnLst/>
              <a:rect l="l" t="t" r="r" b="b"/>
              <a:pathLst>
                <a:path w="1179" h="1824" extrusionOk="0">
                  <a:moveTo>
                    <a:pt x="464" y="182"/>
                  </a:moveTo>
                  <a:cubicBezTo>
                    <a:pt x="712" y="185"/>
                    <a:pt x="880" y="286"/>
                    <a:pt x="880" y="521"/>
                  </a:cubicBezTo>
                  <a:cubicBezTo>
                    <a:pt x="880" y="726"/>
                    <a:pt x="722" y="864"/>
                    <a:pt x="473" y="864"/>
                  </a:cubicBezTo>
                  <a:lnTo>
                    <a:pt x="232" y="864"/>
                  </a:lnTo>
                  <a:lnTo>
                    <a:pt x="232" y="202"/>
                  </a:lnTo>
                  <a:cubicBezTo>
                    <a:pt x="272" y="192"/>
                    <a:pt x="352" y="182"/>
                    <a:pt x="464" y="182"/>
                  </a:cubicBezTo>
                  <a:close/>
                  <a:moveTo>
                    <a:pt x="447" y="1"/>
                  </a:moveTo>
                  <a:cubicBezTo>
                    <a:pt x="286" y="1"/>
                    <a:pt x="118" y="14"/>
                    <a:pt x="0" y="38"/>
                  </a:cubicBezTo>
                  <a:lnTo>
                    <a:pt x="0" y="1823"/>
                  </a:lnTo>
                  <a:lnTo>
                    <a:pt x="232" y="1823"/>
                  </a:lnTo>
                  <a:lnTo>
                    <a:pt x="232" y="1042"/>
                  </a:lnTo>
                  <a:lnTo>
                    <a:pt x="453" y="1042"/>
                  </a:lnTo>
                  <a:cubicBezTo>
                    <a:pt x="665" y="1048"/>
                    <a:pt x="762" y="1142"/>
                    <a:pt x="816" y="1394"/>
                  </a:cubicBezTo>
                  <a:cubicBezTo>
                    <a:pt x="866" y="1618"/>
                    <a:pt x="907" y="1773"/>
                    <a:pt x="937" y="1823"/>
                  </a:cubicBezTo>
                  <a:lnTo>
                    <a:pt x="1178" y="1823"/>
                  </a:lnTo>
                  <a:cubicBezTo>
                    <a:pt x="1142" y="1756"/>
                    <a:pt x="1098" y="1581"/>
                    <a:pt x="1037" y="1327"/>
                  </a:cubicBezTo>
                  <a:cubicBezTo>
                    <a:pt x="997" y="1138"/>
                    <a:pt x="913" y="1011"/>
                    <a:pt x="772" y="964"/>
                  </a:cubicBezTo>
                  <a:lnTo>
                    <a:pt x="772" y="954"/>
                  </a:lnTo>
                  <a:cubicBezTo>
                    <a:pt x="964" y="890"/>
                    <a:pt x="1115" y="732"/>
                    <a:pt x="1115" y="494"/>
                  </a:cubicBezTo>
                  <a:cubicBezTo>
                    <a:pt x="1115" y="353"/>
                    <a:pt x="1065" y="229"/>
                    <a:pt x="970" y="148"/>
                  </a:cubicBezTo>
                  <a:cubicBezTo>
                    <a:pt x="860" y="47"/>
                    <a:pt x="699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" name="Google Shape;845;p38"/>
            <p:cNvSpPr/>
            <p:nvPr/>
          </p:nvSpPr>
          <p:spPr>
            <a:xfrm>
              <a:off x="4449312" y="3727942"/>
              <a:ext cx="108217" cy="128949"/>
            </a:xfrm>
            <a:custGeom>
              <a:avLst/>
              <a:gdLst/>
              <a:ahLst/>
              <a:cxnLst/>
              <a:rect l="l" t="t" r="r" b="b"/>
              <a:pathLst>
                <a:path w="1519" h="1810" extrusionOk="0">
                  <a:moveTo>
                    <a:pt x="753" y="208"/>
                  </a:moveTo>
                  <a:cubicBezTo>
                    <a:pt x="779" y="312"/>
                    <a:pt x="806" y="419"/>
                    <a:pt x="846" y="537"/>
                  </a:cubicBezTo>
                  <a:lnTo>
                    <a:pt x="1024" y="1057"/>
                  </a:lnTo>
                  <a:lnTo>
                    <a:pt x="480" y="1057"/>
                  </a:lnTo>
                  <a:lnTo>
                    <a:pt x="659" y="534"/>
                  </a:lnTo>
                  <a:cubicBezTo>
                    <a:pt x="692" y="427"/>
                    <a:pt x="722" y="315"/>
                    <a:pt x="750" y="208"/>
                  </a:cubicBezTo>
                  <a:close/>
                  <a:moveTo>
                    <a:pt x="618" y="0"/>
                  </a:moveTo>
                  <a:lnTo>
                    <a:pt x="0" y="1809"/>
                  </a:lnTo>
                  <a:lnTo>
                    <a:pt x="242" y="1809"/>
                  </a:lnTo>
                  <a:lnTo>
                    <a:pt x="431" y="1242"/>
                  </a:lnTo>
                  <a:lnTo>
                    <a:pt x="1075" y="1242"/>
                  </a:lnTo>
                  <a:lnTo>
                    <a:pt x="1266" y="1809"/>
                  </a:lnTo>
                  <a:lnTo>
                    <a:pt x="1518" y="1809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" name="Google Shape;846;p38"/>
            <p:cNvSpPr/>
            <p:nvPr/>
          </p:nvSpPr>
          <p:spPr>
            <a:xfrm>
              <a:off x="4107277" y="3876197"/>
              <a:ext cx="487014" cy="7694"/>
            </a:xfrm>
            <a:custGeom>
              <a:avLst/>
              <a:gdLst/>
              <a:ahLst/>
              <a:cxnLst/>
              <a:rect l="l" t="t" r="r" b="b"/>
              <a:pathLst>
                <a:path w="6836" h="108" extrusionOk="0">
                  <a:moveTo>
                    <a:pt x="55" y="0"/>
                  </a:moveTo>
                  <a:cubicBezTo>
                    <a:pt x="24" y="0"/>
                    <a:pt x="1" y="24"/>
                    <a:pt x="1" y="54"/>
                  </a:cubicBezTo>
                  <a:cubicBezTo>
                    <a:pt x="1" y="84"/>
                    <a:pt x="24" y="108"/>
                    <a:pt x="55" y="108"/>
                  </a:cubicBezTo>
                  <a:lnTo>
                    <a:pt x="6783" y="108"/>
                  </a:lnTo>
                  <a:cubicBezTo>
                    <a:pt x="6809" y="108"/>
                    <a:pt x="6836" y="84"/>
                    <a:pt x="6836" y="54"/>
                  </a:cubicBezTo>
                  <a:cubicBezTo>
                    <a:pt x="6836" y="24"/>
                    <a:pt x="6809" y="0"/>
                    <a:pt x="6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47;p38"/>
            <p:cNvSpPr/>
            <p:nvPr/>
          </p:nvSpPr>
          <p:spPr>
            <a:xfrm>
              <a:off x="5690640" y="4051737"/>
              <a:ext cx="103872" cy="366258"/>
            </a:xfrm>
            <a:custGeom>
              <a:avLst/>
              <a:gdLst/>
              <a:ahLst/>
              <a:cxnLst/>
              <a:rect l="l" t="t" r="r" b="b"/>
              <a:pathLst>
                <a:path w="1458" h="5141" extrusionOk="0">
                  <a:moveTo>
                    <a:pt x="195" y="0"/>
                  </a:moveTo>
                  <a:cubicBezTo>
                    <a:pt x="195" y="0"/>
                    <a:pt x="0" y="655"/>
                    <a:pt x="756" y="5140"/>
                  </a:cubicBezTo>
                  <a:lnTo>
                    <a:pt x="1441" y="5084"/>
                  </a:lnTo>
                  <a:cubicBezTo>
                    <a:pt x="1441" y="5084"/>
                    <a:pt x="1068" y="1615"/>
                    <a:pt x="145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48;p38"/>
            <p:cNvSpPr/>
            <p:nvPr/>
          </p:nvSpPr>
          <p:spPr>
            <a:xfrm>
              <a:off x="5689144" y="4413861"/>
              <a:ext cx="112991" cy="58633"/>
            </a:xfrm>
            <a:custGeom>
              <a:avLst/>
              <a:gdLst/>
              <a:ahLst/>
              <a:cxnLst/>
              <a:rect l="l" t="t" r="r" b="b"/>
              <a:pathLst>
                <a:path w="1586" h="823" extrusionOk="0">
                  <a:moveTo>
                    <a:pt x="1462" y="1"/>
                  </a:moveTo>
                  <a:lnTo>
                    <a:pt x="777" y="57"/>
                  </a:lnTo>
                  <a:lnTo>
                    <a:pt x="820" y="339"/>
                  </a:lnTo>
                  <a:lnTo>
                    <a:pt x="1" y="823"/>
                  </a:lnTo>
                  <a:lnTo>
                    <a:pt x="1586" y="823"/>
                  </a:lnTo>
                  <a:lnTo>
                    <a:pt x="14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49;p38"/>
            <p:cNvSpPr/>
            <p:nvPr/>
          </p:nvSpPr>
          <p:spPr>
            <a:xfrm>
              <a:off x="5697337" y="4051737"/>
              <a:ext cx="97175" cy="155309"/>
            </a:xfrm>
            <a:custGeom>
              <a:avLst/>
              <a:gdLst/>
              <a:ahLst/>
              <a:cxnLst/>
              <a:rect l="l" t="t" r="r" b="b"/>
              <a:pathLst>
                <a:path w="1364" h="2180" extrusionOk="0">
                  <a:moveTo>
                    <a:pt x="101" y="0"/>
                  </a:moveTo>
                  <a:cubicBezTo>
                    <a:pt x="101" y="0"/>
                    <a:pt x="0" y="336"/>
                    <a:pt x="222" y="2179"/>
                  </a:cubicBezTo>
                  <a:cubicBezTo>
                    <a:pt x="558" y="2166"/>
                    <a:pt x="883" y="2136"/>
                    <a:pt x="1186" y="2082"/>
                  </a:cubicBezTo>
                  <a:cubicBezTo>
                    <a:pt x="1189" y="1313"/>
                    <a:pt x="1232" y="547"/>
                    <a:pt x="1364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50;p38"/>
            <p:cNvSpPr/>
            <p:nvPr/>
          </p:nvSpPr>
          <p:spPr>
            <a:xfrm>
              <a:off x="5535189" y="4051737"/>
              <a:ext cx="97602" cy="363337"/>
            </a:xfrm>
            <a:custGeom>
              <a:avLst/>
              <a:gdLst/>
              <a:ahLst/>
              <a:cxnLst/>
              <a:rect l="l" t="t" r="r" b="b"/>
              <a:pathLst>
                <a:path w="1370" h="5100" extrusionOk="0">
                  <a:moveTo>
                    <a:pt x="228" y="0"/>
                  </a:moveTo>
                  <a:lnTo>
                    <a:pt x="228" y="0"/>
                  </a:lnTo>
                  <a:cubicBezTo>
                    <a:pt x="0" y="1924"/>
                    <a:pt x="417" y="5100"/>
                    <a:pt x="417" y="5100"/>
                  </a:cubicBezTo>
                  <a:lnTo>
                    <a:pt x="1102" y="5100"/>
                  </a:lnTo>
                  <a:cubicBezTo>
                    <a:pt x="1102" y="5100"/>
                    <a:pt x="937" y="1770"/>
                    <a:pt x="1370" y="84"/>
                  </a:cubicBezTo>
                  <a:lnTo>
                    <a:pt x="228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51;p38"/>
            <p:cNvSpPr/>
            <p:nvPr/>
          </p:nvSpPr>
          <p:spPr>
            <a:xfrm>
              <a:off x="5506906" y="4415001"/>
              <a:ext cx="112991" cy="57493"/>
            </a:xfrm>
            <a:custGeom>
              <a:avLst/>
              <a:gdLst/>
              <a:ahLst/>
              <a:cxnLst/>
              <a:rect l="l" t="t" r="r" b="b"/>
              <a:pathLst>
                <a:path w="1586" h="807" extrusionOk="0">
                  <a:moveTo>
                    <a:pt x="814" y="1"/>
                  </a:moveTo>
                  <a:lnTo>
                    <a:pt x="820" y="323"/>
                  </a:lnTo>
                  <a:lnTo>
                    <a:pt x="1" y="807"/>
                  </a:lnTo>
                  <a:lnTo>
                    <a:pt x="1586" y="807"/>
                  </a:lnTo>
                  <a:lnTo>
                    <a:pt x="14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52;p38"/>
            <p:cNvSpPr/>
            <p:nvPr/>
          </p:nvSpPr>
          <p:spPr>
            <a:xfrm>
              <a:off x="5545662" y="4051737"/>
              <a:ext cx="87130" cy="154382"/>
            </a:xfrm>
            <a:custGeom>
              <a:avLst/>
              <a:gdLst/>
              <a:ahLst/>
              <a:cxnLst/>
              <a:rect l="l" t="t" r="r" b="b"/>
              <a:pathLst>
                <a:path w="1223" h="2167" extrusionOk="0">
                  <a:moveTo>
                    <a:pt x="81" y="0"/>
                  </a:moveTo>
                  <a:cubicBezTo>
                    <a:pt x="8" y="618"/>
                    <a:pt x="1" y="1364"/>
                    <a:pt x="25" y="2092"/>
                  </a:cubicBezTo>
                  <a:cubicBezTo>
                    <a:pt x="293" y="2119"/>
                    <a:pt x="612" y="2146"/>
                    <a:pt x="961" y="2166"/>
                  </a:cubicBezTo>
                  <a:cubicBezTo>
                    <a:pt x="998" y="1414"/>
                    <a:pt x="1079" y="655"/>
                    <a:pt x="1223" y="84"/>
                  </a:cubicBezTo>
                  <a:lnTo>
                    <a:pt x="81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53;p38"/>
            <p:cNvSpPr/>
            <p:nvPr/>
          </p:nvSpPr>
          <p:spPr>
            <a:xfrm>
              <a:off x="5492586" y="3630341"/>
              <a:ext cx="356711" cy="506178"/>
            </a:xfrm>
            <a:custGeom>
              <a:avLst/>
              <a:gdLst/>
              <a:ahLst/>
              <a:cxnLst/>
              <a:rect l="l" t="t" r="r" b="b"/>
              <a:pathLst>
                <a:path w="5007" h="7105" extrusionOk="0">
                  <a:moveTo>
                    <a:pt x="4476" y="1"/>
                  </a:moveTo>
                  <a:lnTo>
                    <a:pt x="1226" y="295"/>
                  </a:lnTo>
                  <a:cubicBezTo>
                    <a:pt x="1226" y="295"/>
                    <a:pt x="74" y="4509"/>
                    <a:pt x="0" y="7084"/>
                  </a:cubicBezTo>
                  <a:cubicBezTo>
                    <a:pt x="0" y="7084"/>
                    <a:pt x="451" y="7105"/>
                    <a:pt x="1139" y="7105"/>
                  </a:cubicBezTo>
                  <a:cubicBezTo>
                    <a:pt x="2141" y="7105"/>
                    <a:pt x="3649" y="7060"/>
                    <a:pt x="5006" y="6839"/>
                  </a:cubicBezTo>
                  <a:cubicBezTo>
                    <a:pt x="5006" y="6839"/>
                    <a:pt x="4429" y="1293"/>
                    <a:pt x="44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54;p38"/>
            <p:cNvSpPr/>
            <p:nvPr/>
          </p:nvSpPr>
          <p:spPr>
            <a:xfrm>
              <a:off x="5372757" y="3499255"/>
              <a:ext cx="197413" cy="378725"/>
            </a:xfrm>
            <a:custGeom>
              <a:avLst/>
              <a:gdLst/>
              <a:ahLst/>
              <a:cxnLst/>
              <a:rect l="l" t="t" r="r" b="b"/>
              <a:pathLst>
                <a:path w="2771" h="5316" extrusionOk="0">
                  <a:moveTo>
                    <a:pt x="1951" y="0"/>
                  </a:moveTo>
                  <a:lnTo>
                    <a:pt x="571" y="3908"/>
                  </a:lnTo>
                  <a:cubicBezTo>
                    <a:pt x="571" y="3908"/>
                    <a:pt x="1" y="4294"/>
                    <a:pt x="81" y="4412"/>
                  </a:cubicBezTo>
                  <a:cubicBezTo>
                    <a:pt x="102" y="4442"/>
                    <a:pt x="132" y="4453"/>
                    <a:pt x="165" y="4453"/>
                  </a:cubicBezTo>
                  <a:cubicBezTo>
                    <a:pt x="257" y="4453"/>
                    <a:pt x="373" y="4368"/>
                    <a:pt x="373" y="4368"/>
                  </a:cubicBezTo>
                  <a:lnTo>
                    <a:pt x="373" y="4368"/>
                  </a:lnTo>
                  <a:cubicBezTo>
                    <a:pt x="373" y="4368"/>
                    <a:pt x="21" y="5130"/>
                    <a:pt x="185" y="5164"/>
                  </a:cubicBezTo>
                  <a:cubicBezTo>
                    <a:pt x="187" y="5165"/>
                    <a:pt x="188" y="5165"/>
                    <a:pt x="190" y="5165"/>
                  </a:cubicBezTo>
                  <a:cubicBezTo>
                    <a:pt x="286" y="5165"/>
                    <a:pt x="467" y="4581"/>
                    <a:pt x="467" y="4580"/>
                  </a:cubicBezTo>
                  <a:lnTo>
                    <a:pt x="467" y="4580"/>
                  </a:lnTo>
                  <a:cubicBezTo>
                    <a:pt x="467" y="4581"/>
                    <a:pt x="292" y="5295"/>
                    <a:pt x="417" y="5315"/>
                  </a:cubicBezTo>
                  <a:cubicBezTo>
                    <a:pt x="419" y="5315"/>
                    <a:pt x="421" y="5315"/>
                    <a:pt x="422" y="5315"/>
                  </a:cubicBezTo>
                  <a:cubicBezTo>
                    <a:pt x="541" y="5315"/>
                    <a:pt x="645" y="4613"/>
                    <a:pt x="645" y="4613"/>
                  </a:cubicBezTo>
                  <a:lnTo>
                    <a:pt x="645" y="4613"/>
                  </a:lnTo>
                  <a:cubicBezTo>
                    <a:pt x="645" y="4613"/>
                    <a:pt x="625" y="5291"/>
                    <a:pt x="719" y="5291"/>
                  </a:cubicBezTo>
                  <a:cubicBezTo>
                    <a:pt x="816" y="5288"/>
                    <a:pt x="881" y="4628"/>
                    <a:pt x="881" y="4627"/>
                  </a:cubicBezTo>
                  <a:lnTo>
                    <a:pt x="881" y="4627"/>
                  </a:lnTo>
                  <a:cubicBezTo>
                    <a:pt x="881" y="4627"/>
                    <a:pt x="847" y="5124"/>
                    <a:pt x="952" y="5124"/>
                  </a:cubicBezTo>
                  <a:cubicBezTo>
                    <a:pt x="953" y="5124"/>
                    <a:pt x="953" y="5124"/>
                    <a:pt x="954" y="5124"/>
                  </a:cubicBezTo>
                  <a:cubicBezTo>
                    <a:pt x="1058" y="5113"/>
                    <a:pt x="1126" y="4130"/>
                    <a:pt x="1126" y="4130"/>
                  </a:cubicBezTo>
                  <a:cubicBezTo>
                    <a:pt x="1716" y="2948"/>
                    <a:pt x="2770" y="434"/>
                    <a:pt x="2770" y="434"/>
                  </a:cubicBezTo>
                  <a:lnTo>
                    <a:pt x="1951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55;p38"/>
            <p:cNvSpPr/>
            <p:nvPr/>
          </p:nvSpPr>
          <p:spPr>
            <a:xfrm>
              <a:off x="5511751" y="3306830"/>
              <a:ext cx="310261" cy="344600"/>
            </a:xfrm>
            <a:custGeom>
              <a:avLst/>
              <a:gdLst/>
              <a:ahLst/>
              <a:cxnLst/>
              <a:rect l="l" t="t" r="r" b="b"/>
              <a:pathLst>
                <a:path w="4355" h="4837" extrusionOk="0">
                  <a:moveTo>
                    <a:pt x="2596" y="1"/>
                  </a:moveTo>
                  <a:cubicBezTo>
                    <a:pt x="2355" y="1"/>
                    <a:pt x="2106" y="33"/>
                    <a:pt x="1863" y="86"/>
                  </a:cubicBezTo>
                  <a:cubicBezTo>
                    <a:pt x="689" y="348"/>
                    <a:pt x="303" y="1637"/>
                    <a:pt x="0" y="2701"/>
                  </a:cubicBezTo>
                  <a:lnTo>
                    <a:pt x="819" y="3135"/>
                  </a:lnTo>
                  <a:lnTo>
                    <a:pt x="957" y="4836"/>
                  </a:lnTo>
                  <a:lnTo>
                    <a:pt x="4207" y="4542"/>
                  </a:lnTo>
                  <a:cubicBezTo>
                    <a:pt x="4207" y="4542"/>
                    <a:pt x="4355" y="3950"/>
                    <a:pt x="4348" y="2010"/>
                  </a:cubicBezTo>
                  <a:cubicBezTo>
                    <a:pt x="4342" y="471"/>
                    <a:pt x="3522" y="1"/>
                    <a:pt x="2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56;p38"/>
            <p:cNvSpPr/>
            <p:nvPr/>
          </p:nvSpPr>
          <p:spPr>
            <a:xfrm>
              <a:off x="5630369" y="3306901"/>
              <a:ext cx="76586" cy="76657"/>
            </a:xfrm>
            <a:custGeom>
              <a:avLst/>
              <a:gdLst/>
              <a:ahLst/>
              <a:cxnLst/>
              <a:rect l="l" t="t" r="r" b="b"/>
              <a:pathLst>
                <a:path w="1075" h="1076" extrusionOk="0">
                  <a:moveTo>
                    <a:pt x="929" y="0"/>
                  </a:moveTo>
                  <a:cubicBezTo>
                    <a:pt x="689" y="0"/>
                    <a:pt x="441" y="32"/>
                    <a:pt x="198" y="85"/>
                  </a:cubicBezTo>
                  <a:cubicBezTo>
                    <a:pt x="131" y="102"/>
                    <a:pt x="65" y="122"/>
                    <a:pt x="0" y="142"/>
                  </a:cubicBezTo>
                  <a:lnTo>
                    <a:pt x="494" y="1076"/>
                  </a:lnTo>
                  <a:lnTo>
                    <a:pt x="1075" y="4"/>
                  </a:lnTo>
                  <a:cubicBezTo>
                    <a:pt x="1027" y="2"/>
                    <a:pt x="978" y="0"/>
                    <a:pt x="929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57;p38"/>
            <p:cNvSpPr/>
            <p:nvPr/>
          </p:nvSpPr>
          <p:spPr>
            <a:xfrm>
              <a:off x="5643549" y="3380138"/>
              <a:ext cx="170911" cy="239731"/>
            </a:xfrm>
            <a:custGeom>
              <a:avLst/>
              <a:gdLst/>
              <a:ahLst/>
              <a:cxnLst/>
              <a:rect l="l" t="t" r="r" b="b"/>
              <a:pathLst>
                <a:path w="2399" h="3365" extrusionOk="0">
                  <a:moveTo>
                    <a:pt x="2246" y="0"/>
                  </a:moveTo>
                  <a:lnTo>
                    <a:pt x="1169" y="910"/>
                  </a:lnTo>
                  <a:lnTo>
                    <a:pt x="0" y="3364"/>
                  </a:lnTo>
                  <a:cubicBezTo>
                    <a:pt x="27" y="3365"/>
                    <a:pt x="55" y="3365"/>
                    <a:pt x="84" y="3365"/>
                  </a:cubicBezTo>
                  <a:cubicBezTo>
                    <a:pt x="850" y="3365"/>
                    <a:pt x="2398" y="3179"/>
                    <a:pt x="2246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58;p38"/>
            <p:cNvSpPr/>
            <p:nvPr/>
          </p:nvSpPr>
          <p:spPr>
            <a:xfrm>
              <a:off x="5233335" y="3311746"/>
              <a:ext cx="201688" cy="263170"/>
            </a:xfrm>
            <a:custGeom>
              <a:avLst/>
              <a:gdLst/>
              <a:ahLst/>
              <a:cxnLst/>
              <a:rect l="l" t="t" r="r" b="b"/>
              <a:pathLst>
                <a:path w="2831" h="3694" extrusionOk="0">
                  <a:moveTo>
                    <a:pt x="511" y="1"/>
                  </a:moveTo>
                  <a:lnTo>
                    <a:pt x="1" y="3337"/>
                  </a:lnTo>
                  <a:lnTo>
                    <a:pt x="2320" y="3693"/>
                  </a:lnTo>
                  <a:lnTo>
                    <a:pt x="2830" y="359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9;p38"/>
            <p:cNvSpPr/>
            <p:nvPr/>
          </p:nvSpPr>
          <p:spPr>
            <a:xfrm>
              <a:off x="5417497" y="3430863"/>
              <a:ext cx="24935" cy="28283"/>
            </a:xfrm>
            <a:custGeom>
              <a:avLst/>
              <a:gdLst/>
              <a:ahLst/>
              <a:cxnLst/>
              <a:rect l="l" t="t" r="r" b="b"/>
              <a:pathLst>
                <a:path w="350" h="397" extrusionOk="0">
                  <a:moveTo>
                    <a:pt x="44" y="1"/>
                  </a:moveTo>
                  <a:lnTo>
                    <a:pt x="0" y="286"/>
                  </a:lnTo>
                  <a:lnTo>
                    <a:pt x="349" y="396"/>
                  </a:lnTo>
                  <a:cubicBezTo>
                    <a:pt x="333" y="225"/>
                    <a:pt x="44" y="1"/>
                    <a:pt x="44" y="1"/>
                  </a:cubicBez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0;p38"/>
            <p:cNvSpPr/>
            <p:nvPr/>
          </p:nvSpPr>
          <p:spPr>
            <a:xfrm>
              <a:off x="5368268" y="3432857"/>
              <a:ext cx="385351" cy="187012"/>
            </a:xfrm>
            <a:custGeom>
              <a:avLst/>
              <a:gdLst/>
              <a:ahLst/>
              <a:cxnLst/>
              <a:rect l="l" t="t" r="r" b="b"/>
              <a:pathLst>
                <a:path w="5409" h="2625" extrusionOk="0">
                  <a:moveTo>
                    <a:pt x="113" y="0"/>
                  </a:moveTo>
                  <a:cubicBezTo>
                    <a:pt x="63" y="0"/>
                    <a:pt x="30" y="12"/>
                    <a:pt x="27" y="43"/>
                  </a:cubicBezTo>
                  <a:cubicBezTo>
                    <a:pt x="20" y="114"/>
                    <a:pt x="168" y="190"/>
                    <a:pt x="326" y="251"/>
                  </a:cubicBezTo>
                  <a:cubicBezTo>
                    <a:pt x="246" y="230"/>
                    <a:pt x="170" y="216"/>
                    <a:pt x="115" y="216"/>
                  </a:cubicBezTo>
                  <a:cubicBezTo>
                    <a:pt x="63" y="216"/>
                    <a:pt x="28" y="229"/>
                    <a:pt x="27" y="261"/>
                  </a:cubicBezTo>
                  <a:cubicBezTo>
                    <a:pt x="23" y="338"/>
                    <a:pt x="202" y="422"/>
                    <a:pt x="372" y="486"/>
                  </a:cubicBezTo>
                  <a:cubicBezTo>
                    <a:pt x="263" y="456"/>
                    <a:pt x="150" y="430"/>
                    <a:pt x="81" y="430"/>
                  </a:cubicBezTo>
                  <a:cubicBezTo>
                    <a:pt x="41" y="430"/>
                    <a:pt x="16" y="439"/>
                    <a:pt x="13" y="459"/>
                  </a:cubicBezTo>
                  <a:cubicBezTo>
                    <a:pt x="0" y="560"/>
                    <a:pt x="584" y="765"/>
                    <a:pt x="662" y="791"/>
                  </a:cubicBezTo>
                  <a:cubicBezTo>
                    <a:pt x="610" y="776"/>
                    <a:pt x="337" y="684"/>
                    <a:pt x="205" y="684"/>
                  </a:cubicBezTo>
                  <a:cubicBezTo>
                    <a:pt x="165" y="684"/>
                    <a:pt x="138" y="692"/>
                    <a:pt x="134" y="714"/>
                  </a:cubicBezTo>
                  <a:cubicBezTo>
                    <a:pt x="118" y="811"/>
                    <a:pt x="769" y="1016"/>
                    <a:pt x="769" y="1016"/>
                  </a:cubicBezTo>
                  <a:cubicBezTo>
                    <a:pt x="769" y="1016"/>
                    <a:pt x="3143" y="2624"/>
                    <a:pt x="3802" y="2624"/>
                  </a:cubicBezTo>
                  <a:cubicBezTo>
                    <a:pt x="3806" y="2624"/>
                    <a:pt x="3810" y="2624"/>
                    <a:pt x="3814" y="2624"/>
                  </a:cubicBezTo>
                  <a:cubicBezTo>
                    <a:pt x="4455" y="2607"/>
                    <a:pt x="4928" y="2108"/>
                    <a:pt x="5365" y="1403"/>
                  </a:cubicBezTo>
                  <a:cubicBezTo>
                    <a:pt x="5382" y="1383"/>
                    <a:pt x="5395" y="1359"/>
                    <a:pt x="5408" y="1332"/>
                  </a:cubicBezTo>
                  <a:lnTo>
                    <a:pt x="5143" y="412"/>
                  </a:lnTo>
                  <a:lnTo>
                    <a:pt x="4337" y="653"/>
                  </a:lnTo>
                  <a:cubicBezTo>
                    <a:pt x="4227" y="855"/>
                    <a:pt x="4122" y="1040"/>
                    <a:pt x="4035" y="1184"/>
                  </a:cubicBezTo>
                  <a:cubicBezTo>
                    <a:pt x="3949" y="1327"/>
                    <a:pt x="3803" y="1446"/>
                    <a:pt x="3649" y="1446"/>
                  </a:cubicBezTo>
                  <a:cubicBezTo>
                    <a:pt x="3611" y="1446"/>
                    <a:pt x="3573" y="1439"/>
                    <a:pt x="3535" y="1423"/>
                  </a:cubicBezTo>
                  <a:lnTo>
                    <a:pt x="1040" y="368"/>
                  </a:lnTo>
                  <a:lnTo>
                    <a:pt x="758" y="181"/>
                  </a:lnTo>
                  <a:cubicBezTo>
                    <a:pt x="758" y="181"/>
                    <a:pt x="307" y="0"/>
                    <a:pt x="11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61;p38"/>
            <p:cNvSpPr/>
            <p:nvPr/>
          </p:nvSpPr>
          <p:spPr>
            <a:xfrm>
              <a:off x="5677247" y="3339887"/>
              <a:ext cx="137569" cy="187866"/>
            </a:xfrm>
            <a:custGeom>
              <a:avLst/>
              <a:gdLst/>
              <a:ahLst/>
              <a:cxnLst/>
              <a:rect l="l" t="t" r="r" b="b"/>
              <a:pathLst>
                <a:path w="1931" h="2637" extrusionOk="0">
                  <a:moveTo>
                    <a:pt x="1343" y="0"/>
                  </a:moveTo>
                  <a:cubicBezTo>
                    <a:pt x="1131" y="0"/>
                    <a:pt x="950" y="209"/>
                    <a:pt x="840" y="381"/>
                  </a:cubicBezTo>
                  <a:cubicBezTo>
                    <a:pt x="739" y="536"/>
                    <a:pt x="343" y="1324"/>
                    <a:pt x="0" y="1958"/>
                  </a:cubicBezTo>
                  <a:cubicBezTo>
                    <a:pt x="248" y="2144"/>
                    <a:pt x="631" y="2406"/>
                    <a:pt x="1071" y="2637"/>
                  </a:cubicBezTo>
                  <a:cubicBezTo>
                    <a:pt x="1497" y="1912"/>
                    <a:pt x="1931" y="519"/>
                    <a:pt x="1719" y="237"/>
                  </a:cubicBezTo>
                  <a:cubicBezTo>
                    <a:pt x="1589" y="65"/>
                    <a:pt x="1462" y="0"/>
                    <a:pt x="13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62;p38"/>
            <p:cNvSpPr/>
            <p:nvPr/>
          </p:nvSpPr>
          <p:spPr>
            <a:xfrm>
              <a:off x="5586983" y="3138841"/>
              <a:ext cx="135574" cy="195703"/>
            </a:xfrm>
            <a:custGeom>
              <a:avLst/>
              <a:gdLst/>
              <a:ahLst/>
              <a:cxnLst/>
              <a:rect l="l" t="t" r="r" b="b"/>
              <a:pathLst>
                <a:path w="1903" h="2747" extrusionOk="0">
                  <a:moveTo>
                    <a:pt x="688" y="0"/>
                  </a:moveTo>
                  <a:cubicBezTo>
                    <a:pt x="474" y="0"/>
                    <a:pt x="296" y="145"/>
                    <a:pt x="223" y="558"/>
                  </a:cubicBezTo>
                  <a:cubicBezTo>
                    <a:pt x="1" y="1829"/>
                    <a:pt x="690" y="1880"/>
                    <a:pt x="803" y="1880"/>
                  </a:cubicBezTo>
                  <a:cubicBezTo>
                    <a:pt x="812" y="1880"/>
                    <a:pt x="818" y="1880"/>
                    <a:pt x="818" y="1880"/>
                  </a:cubicBezTo>
                  <a:lnTo>
                    <a:pt x="818" y="1880"/>
                  </a:lnTo>
                  <a:lnTo>
                    <a:pt x="810" y="2746"/>
                  </a:lnTo>
                  <a:lnTo>
                    <a:pt x="1399" y="2743"/>
                  </a:lnTo>
                  <a:lnTo>
                    <a:pt x="1425" y="1860"/>
                  </a:lnTo>
                  <a:lnTo>
                    <a:pt x="1902" y="809"/>
                  </a:lnTo>
                  <a:cubicBezTo>
                    <a:pt x="1902" y="809"/>
                    <a:pt x="1194" y="0"/>
                    <a:pt x="68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63;p38"/>
            <p:cNvSpPr/>
            <p:nvPr/>
          </p:nvSpPr>
          <p:spPr>
            <a:xfrm>
              <a:off x="5580428" y="3108421"/>
              <a:ext cx="243507" cy="243008"/>
            </a:xfrm>
            <a:custGeom>
              <a:avLst/>
              <a:gdLst/>
              <a:ahLst/>
              <a:cxnLst/>
              <a:rect l="l" t="t" r="r" b="b"/>
              <a:pathLst>
                <a:path w="3418" h="3411" extrusionOk="0">
                  <a:moveTo>
                    <a:pt x="912" y="0"/>
                  </a:moveTo>
                  <a:cubicBezTo>
                    <a:pt x="745" y="0"/>
                    <a:pt x="579" y="41"/>
                    <a:pt x="436" y="139"/>
                  </a:cubicBezTo>
                  <a:cubicBezTo>
                    <a:pt x="3" y="434"/>
                    <a:pt x="0" y="941"/>
                    <a:pt x="289" y="1143"/>
                  </a:cubicBezTo>
                  <a:cubicBezTo>
                    <a:pt x="318" y="1163"/>
                    <a:pt x="352" y="1171"/>
                    <a:pt x="389" y="1171"/>
                  </a:cubicBezTo>
                  <a:cubicBezTo>
                    <a:pt x="566" y="1171"/>
                    <a:pt x="821" y="986"/>
                    <a:pt x="994" y="986"/>
                  </a:cubicBezTo>
                  <a:cubicBezTo>
                    <a:pt x="1026" y="986"/>
                    <a:pt x="1055" y="993"/>
                    <a:pt x="1081" y="1008"/>
                  </a:cubicBezTo>
                  <a:cubicBezTo>
                    <a:pt x="1276" y="1122"/>
                    <a:pt x="1151" y="1380"/>
                    <a:pt x="1262" y="1408"/>
                  </a:cubicBezTo>
                  <a:cubicBezTo>
                    <a:pt x="1269" y="1409"/>
                    <a:pt x="1275" y="1410"/>
                    <a:pt x="1282" y="1410"/>
                  </a:cubicBezTo>
                  <a:cubicBezTo>
                    <a:pt x="1380" y="1410"/>
                    <a:pt x="1452" y="1225"/>
                    <a:pt x="1577" y="1225"/>
                  </a:cubicBezTo>
                  <a:cubicBezTo>
                    <a:pt x="1584" y="1225"/>
                    <a:pt x="1591" y="1225"/>
                    <a:pt x="1598" y="1226"/>
                  </a:cubicBezTo>
                  <a:cubicBezTo>
                    <a:pt x="1745" y="1253"/>
                    <a:pt x="1782" y="1495"/>
                    <a:pt x="1531" y="1626"/>
                  </a:cubicBezTo>
                  <a:cubicBezTo>
                    <a:pt x="1531" y="1626"/>
                    <a:pt x="1037" y="2347"/>
                    <a:pt x="1494" y="3026"/>
                  </a:cubicBezTo>
                  <a:cubicBezTo>
                    <a:pt x="1678" y="3298"/>
                    <a:pt x="1973" y="3411"/>
                    <a:pt x="2271" y="3411"/>
                  </a:cubicBezTo>
                  <a:cubicBezTo>
                    <a:pt x="2713" y="3411"/>
                    <a:pt x="3160" y="3162"/>
                    <a:pt x="3256" y="2810"/>
                  </a:cubicBezTo>
                  <a:cubicBezTo>
                    <a:pt x="3417" y="2223"/>
                    <a:pt x="3189" y="1549"/>
                    <a:pt x="2692" y="1284"/>
                  </a:cubicBezTo>
                  <a:cubicBezTo>
                    <a:pt x="2199" y="1018"/>
                    <a:pt x="1970" y="927"/>
                    <a:pt x="1836" y="508"/>
                  </a:cubicBezTo>
                  <a:cubicBezTo>
                    <a:pt x="1757" y="256"/>
                    <a:pt x="1331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864;p38"/>
            <p:cNvSpPr/>
            <p:nvPr/>
          </p:nvSpPr>
          <p:spPr>
            <a:xfrm>
              <a:off x="5630369" y="3226540"/>
              <a:ext cx="36690" cy="35550"/>
            </a:xfrm>
            <a:custGeom>
              <a:avLst/>
              <a:gdLst/>
              <a:ahLst/>
              <a:cxnLst/>
              <a:rect l="l" t="t" r="r" b="b"/>
              <a:pathLst>
                <a:path w="515" h="499" extrusionOk="0">
                  <a:moveTo>
                    <a:pt x="259" y="0"/>
                  </a:moveTo>
                  <a:cubicBezTo>
                    <a:pt x="253" y="0"/>
                    <a:pt x="248" y="1"/>
                    <a:pt x="242" y="1"/>
                  </a:cubicBezTo>
                  <a:cubicBezTo>
                    <a:pt x="105" y="8"/>
                    <a:pt x="0" y="125"/>
                    <a:pt x="7" y="263"/>
                  </a:cubicBezTo>
                  <a:cubicBezTo>
                    <a:pt x="17" y="397"/>
                    <a:pt x="128" y="498"/>
                    <a:pt x="257" y="498"/>
                  </a:cubicBezTo>
                  <a:cubicBezTo>
                    <a:pt x="261" y="498"/>
                    <a:pt x="265" y="498"/>
                    <a:pt x="269" y="498"/>
                  </a:cubicBezTo>
                  <a:cubicBezTo>
                    <a:pt x="407" y="492"/>
                    <a:pt x="514" y="374"/>
                    <a:pt x="504" y="236"/>
                  </a:cubicBezTo>
                  <a:cubicBezTo>
                    <a:pt x="497" y="104"/>
                    <a:pt x="389" y="0"/>
                    <a:pt x="25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65;p38"/>
            <p:cNvSpPr/>
            <p:nvPr/>
          </p:nvSpPr>
          <p:spPr>
            <a:xfrm>
              <a:off x="5644974" y="3270354"/>
              <a:ext cx="21586" cy="19449"/>
            </a:xfrm>
            <a:custGeom>
              <a:avLst/>
              <a:gdLst/>
              <a:ahLst/>
              <a:cxnLst/>
              <a:rect l="l" t="t" r="r" b="b"/>
              <a:pathLst>
                <a:path w="303" h="273" extrusionOk="0">
                  <a:moveTo>
                    <a:pt x="303" y="1"/>
                  </a:moveTo>
                  <a:lnTo>
                    <a:pt x="303" y="1"/>
                  </a:lnTo>
                  <a:cubicBezTo>
                    <a:pt x="175" y="31"/>
                    <a:pt x="4" y="34"/>
                    <a:pt x="4" y="34"/>
                  </a:cubicBezTo>
                  <a:lnTo>
                    <a:pt x="1" y="269"/>
                  </a:lnTo>
                  <a:lnTo>
                    <a:pt x="4" y="272"/>
                  </a:lnTo>
                  <a:cubicBezTo>
                    <a:pt x="208" y="243"/>
                    <a:pt x="303" y="1"/>
                    <a:pt x="303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66;p38"/>
            <p:cNvSpPr/>
            <p:nvPr/>
          </p:nvSpPr>
          <p:spPr>
            <a:xfrm>
              <a:off x="6147144" y="3552214"/>
              <a:ext cx="590600" cy="272788"/>
            </a:xfrm>
            <a:custGeom>
              <a:avLst/>
              <a:gdLst/>
              <a:ahLst/>
              <a:cxnLst/>
              <a:rect l="l" t="t" r="r" b="b"/>
              <a:pathLst>
                <a:path w="8290" h="3829" extrusionOk="0">
                  <a:moveTo>
                    <a:pt x="8199" y="92"/>
                  </a:moveTo>
                  <a:lnTo>
                    <a:pt x="8199" y="3738"/>
                  </a:lnTo>
                  <a:lnTo>
                    <a:pt x="92" y="3738"/>
                  </a:lnTo>
                  <a:lnTo>
                    <a:pt x="92" y="92"/>
                  </a:lnTo>
                  <a:close/>
                  <a:moveTo>
                    <a:pt x="1" y="1"/>
                  </a:moveTo>
                  <a:lnTo>
                    <a:pt x="1" y="3828"/>
                  </a:lnTo>
                  <a:lnTo>
                    <a:pt x="8290" y="3828"/>
                  </a:lnTo>
                  <a:lnTo>
                    <a:pt x="82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67;p38"/>
            <p:cNvSpPr/>
            <p:nvPr/>
          </p:nvSpPr>
          <p:spPr>
            <a:xfrm>
              <a:off x="6215323" y="3606571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5" y="336"/>
                  </a:lnTo>
                  <a:lnTo>
                    <a:pt x="25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68;p38"/>
            <p:cNvSpPr/>
            <p:nvPr/>
          </p:nvSpPr>
          <p:spPr>
            <a:xfrm>
              <a:off x="6212259" y="3670404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4"/>
                  </a:cubicBezTo>
                  <a:cubicBezTo>
                    <a:pt x="6550" y="21"/>
                    <a:pt x="6533" y="1"/>
                    <a:pt x="6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69;p38"/>
            <p:cNvSpPr/>
            <p:nvPr/>
          </p:nvSpPr>
          <p:spPr>
            <a:xfrm>
              <a:off x="6212259" y="3713221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0"/>
                  </a:moveTo>
                  <a:cubicBezTo>
                    <a:pt x="20" y="0"/>
                    <a:pt x="0" y="20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8"/>
                  </a:cubicBezTo>
                  <a:cubicBezTo>
                    <a:pt x="6550" y="20"/>
                    <a:pt x="6533" y="0"/>
                    <a:pt x="6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0;p38"/>
            <p:cNvSpPr/>
            <p:nvPr/>
          </p:nvSpPr>
          <p:spPr>
            <a:xfrm>
              <a:off x="6212259" y="3756251"/>
              <a:ext cx="246855" cy="6341"/>
            </a:xfrm>
            <a:custGeom>
              <a:avLst/>
              <a:gdLst/>
              <a:ahLst/>
              <a:cxnLst/>
              <a:rect l="l" t="t" r="r" b="b"/>
              <a:pathLst>
                <a:path w="3465" h="89" extrusionOk="0">
                  <a:moveTo>
                    <a:pt x="44" y="1"/>
                  </a:moveTo>
                  <a:cubicBezTo>
                    <a:pt x="20" y="1"/>
                    <a:pt x="0" y="21"/>
                    <a:pt x="0" y="45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3421" y="88"/>
                  </a:lnTo>
                  <a:cubicBezTo>
                    <a:pt x="3445" y="88"/>
                    <a:pt x="3465" y="68"/>
                    <a:pt x="3465" y="45"/>
                  </a:cubicBezTo>
                  <a:cubicBezTo>
                    <a:pt x="3465" y="21"/>
                    <a:pt x="3445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871;p38"/>
            <p:cNvSpPr/>
            <p:nvPr/>
          </p:nvSpPr>
          <p:spPr>
            <a:xfrm>
              <a:off x="4398160" y="3305762"/>
              <a:ext cx="584117" cy="266304"/>
            </a:xfrm>
            <a:custGeom>
              <a:avLst/>
              <a:gdLst/>
              <a:ahLst/>
              <a:cxnLst/>
              <a:rect l="l" t="t" r="r" b="b"/>
              <a:pathLst>
                <a:path w="8199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8199" y="3737"/>
                  </a:lnTo>
                  <a:lnTo>
                    <a:pt x="819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872;p38"/>
            <p:cNvSpPr/>
            <p:nvPr/>
          </p:nvSpPr>
          <p:spPr>
            <a:xfrm>
              <a:off x="4395025" y="3302627"/>
              <a:ext cx="590387" cy="272503"/>
            </a:xfrm>
            <a:custGeom>
              <a:avLst/>
              <a:gdLst/>
              <a:ahLst/>
              <a:cxnLst/>
              <a:rect l="l" t="t" r="r" b="b"/>
              <a:pathLst>
                <a:path w="8287" h="3825" extrusionOk="0">
                  <a:moveTo>
                    <a:pt x="8195" y="88"/>
                  </a:moveTo>
                  <a:lnTo>
                    <a:pt x="8195" y="3734"/>
                  </a:lnTo>
                  <a:lnTo>
                    <a:pt x="88" y="3734"/>
                  </a:lnTo>
                  <a:lnTo>
                    <a:pt x="88" y="88"/>
                  </a:lnTo>
                  <a:close/>
                  <a:moveTo>
                    <a:pt x="1" y="1"/>
                  </a:moveTo>
                  <a:lnTo>
                    <a:pt x="1" y="3825"/>
                  </a:lnTo>
                  <a:lnTo>
                    <a:pt x="8286" y="3825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0" name="Google Shape;873;p38"/>
            <p:cNvSpPr/>
            <p:nvPr/>
          </p:nvSpPr>
          <p:spPr>
            <a:xfrm>
              <a:off x="4122381" y="3302627"/>
              <a:ext cx="272716" cy="272503"/>
            </a:xfrm>
            <a:custGeom>
              <a:avLst/>
              <a:gdLst/>
              <a:ahLst/>
              <a:cxnLst/>
              <a:rect l="l" t="t" r="r" b="b"/>
              <a:pathLst>
                <a:path w="3828" h="3825" extrusionOk="0">
                  <a:moveTo>
                    <a:pt x="1" y="1"/>
                  </a:moveTo>
                  <a:lnTo>
                    <a:pt x="1" y="3825"/>
                  </a:lnTo>
                  <a:lnTo>
                    <a:pt x="3828" y="3825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74;p38"/>
            <p:cNvSpPr/>
            <p:nvPr/>
          </p:nvSpPr>
          <p:spPr>
            <a:xfrm>
              <a:off x="4462991" y="3356700"/>
              <a:ext cx="184162" cy="24222"/>
            </a:xfrm>
            <a:custGeom>
              <a:avLst/>
              <a:gdLst/>
              <a:ahLst/>
              <a:cxnLst/>
              <a:rect l="l" t="t" r="r" b="b"/>
              <a:pathLst>
                <a:path w="2585" h="340" extrusionOk="0">
                  <a:moveTo>
                    <a:pt x="0" y="1"/>
                  </a:moveTo>
                  <a:lnTo>
                    <a:pt x="0" y="340"/>
                  </a:lnTo>
                  <a:lnTo>
                    <a:pt x="2585" y="340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75;p38"/>
            <p:cNvSpPr/>
            <p:nvPr/>
          </p:nvSpPr>
          <p:spPr>
            <a:xfrm>
              <a:off x="4462991" y="3423952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76;p38"/>
            <p:cNvSpPr/>
            <p:nvPr/>
          </p:nvSpPr>
          <p:spPr>
            <a:xfrm>
              <a:off x="4459856" y="3420533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1" y="1"/>
                    <a:pt x="1" y="21"/>
                    <a:pt x="1" y="48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6510" y="92"/>
                  </a:lnTo>
                  <a:cubicBezTo>
                    <a:pt x="6533" y="92"/>
                    <a:pt x="6553" y="72"/>
                    <a:pt x="6553" y="48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" name="Google Shape;877;p38"/>
            <p:cNvSpPr/>
            <p:nvPr/>
          </p:nvSpPr>
          <p:spPr>
            <a:xfrm>
              <a:off x="4462991" y="3466769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78;p38"/>
            <p:cNvSpPr/>
            <p:nvPr/>
          </p:nvSpPr>
          <p:spPr>
            <a:xfrm>
              <a:off x="4459856" y="3463563"/>
              <a:ext cx="466923" cy="6341"/>
            </a:xfrm>
            <a:custGeom>
              <a:avLst/>
              <a:gdLst/>
              <a:ahLst/>
              <a:cxnLst/>
              <a:rect l="l" t="t" r="r" b="b"/>
              <a:pathLst>
                <a:path w="6554" h="89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69"/>
                    <a:pt x="21" y="89"/>
                    <a:pt x="44" y="89"/>
                  </a:cubicBezTo>
                  <a:lnTo>
                    <a:pt x="6510" y="89"/>
                  </a:lnTo>
                  <a:cubicBezTo>
                    <a:pt x="6533" y="89"/>
                    <a:pt x="6553" y="69"/>
                    <a:pt x="6553" y="45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" name="Google Shape;879;p38"/>
            <p:cNvSpPr/>
            <p:nvPr/>
          </p:nvSpPr>
          <p:spPr>
            <a:xfrm>
              <a:off x="4462991" y="3509514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0" y="1"/>
                  </a:moveTo>
                  <a:lnTo>
                    <a:pt x="5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880;p38"/>
            <p:cNvSpPr/>
            <p:nvPr/>
          </p:nvSpPr>
          <p:spPr>
            <a:xfrm>
              <a:off x="4459856" y="3506379"/>
              <a:ext cx="370532" cy="6626"/>
            </a:xfrm>
            <a:custGeom>
              <a:avLst/>
              <a:gdLst/>
              <a:ahLst/>
              <a:cxnLst/>
              <a:rect l="l" t="t" r="r" b="b"/>
              <a:pathLst>
                <a:path w="5201" h="93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5157" y="92"/>
                  </a:lnTo>
                  <a:cubicBezTo>
                    <a:pt x="5181" y="92"/>
                    <a:pt x="5201" y="72"/>
                    <a:pt x="5201" y="45"/>
                  </a:cubicBezTo>
                  <a:cubicBezTo>
                    <a:pt x="5201" y="21"/>
                    <a:pt x="5181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8" name="Google Shape;881;p38"/>
            <p:cNvSpPr/>
            <p:nvPr/>
          </p:nvSpPr>
          <p:spPr>
            <a:xfrm>
              <a:off x="4166907" y="3420319"/>
              <a:ext cx="58561" cy="38328"/>
            </a:xfrm>
            <a:custGeom>
              <a:avLst/>
              <a:gdLst/>
              <a:ahLst/>
              <a:cxnLst/>
              <a:rect l="l" t="t" r="r" b="b"/>
              <a:pathLst>
                <a:path w="822" h="538" extrusionOk="0">
                  <a:moveTo>
                    <a:pt x="0" y="0"/>
                  </a:moveTo>
                  <a:lnTo>
                    <a:pt x="151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2" y="0"/>
                  </a:lnTo>
                  <a:lnTo>
                    <a:pt x="678" y="0"/>
                  </a:lnTo>
                  <a:lnTo>
                    <a:pt x="614" y="239"/>
                  </a:lnTo>
                  <a:cubicBezTo>
                    <a:pt x="611" y="253"/>
                    <a:pt x="608" y="282"/>
                    <a:pt x="597" y="323"/>
                  </a:cubicBezTo>
                  <a:cubicBezTo>
                    <a:pt x="591" y="363"/>
                    <a:pt x="587" y="394"/>
                    <a:pt x="584" y="417"/>
                  </a:cubicBezTo>
                  <a:lnTo>
                    <a:pt x="580" y="417"/>
                  </a:lnTo>
                  <a:cubicBezTo>
                    <a:pt x="580" y="406"/>
                    <a:pt x="577" y="397"/>
                    <a:pt x="577" y="380"/>
                  </a:cubicBezTo>
                  <a:cubicBezTo>
                    <a:pt x="574" y="366"/>
                    <a:pt x="574" y="350"/>
                    <a:pt x="571" y="336"/>
                  </a:cubicBezTo>
                  <a:cubicBezTo>
                    <a:pt x="567" y="319"/>
                    <a:pt x="564" y="306"/>
                    <a:pt x="560" y="290"/>
                  </a:cubicBezTo>
                  <a:cubicBezTo>
                    <a:pt x="560" y="276"/>
                    <a:pt x="557" y="265"/>
                    <a:pt x="557" y="259"/>
                  </a:cubicBezTo>
                  <a:lnTo>
                    <a:pt x="493" y="0"/>
                  </a:lnTo>
                  <a:lnTo>
                    <a:pt x="332" y="0"/>
                  </a:lnTo>
                  <a:lnTo>
                    <a:pt x="265" y="259"/>
                  </a:lnTo>
                  <a:lnTo>
                    <a:pt x="258" y="299"/>
                  </a:lnTo>
                  <a:cubicBezTo>
                    <a:pt x="248" y="353"/>
                    <a:pt x="242" y="394"/>
                    <a:pt x="242" y="417"/>
                  </a:cubicBezTo>
                  <a:lnTo>
                    <a:pt x="238" y="417"/>
                  </a:ln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882;p38"/>
            <p:cNvSpPr/>
            <p:nvPr/>
          </p:nvSpPr>
          <p:spPr>
            <a:xfrm>
              <a:off x="4233804" y="3420319"/>
              <a:ext cx="58704" cy="38328"/>
            </a:xfrm>
            <a:custGeom>
              <a:avLst/>
              <a:gdLst/>
              <a:ahLst/>
              <a:cxnLst/>
              <a:rect l="l" t="t" r="r" b="b"/>
              <a:pathLst>
                <a:path w="824" h="538" extrusionOk="0">
                  <a:moveTo>
                    <a:pt x="1" y="0"/>
                  </a:moveTo>
                  <a:lnTo>
                    <a:pt x="155" y="538"/>
                  </a:lnTo>
                  <a:lnTo>
                    <a:pt x="313" y="538"/>
                  </a:lnTo>
                  <a:lnTo>
                    <a:pt x="411" y="115"/>
                  </a:lnTo>
                  <a:lnTo>
                    <a:pt x="414" y="115"/>
                  </a:lnTo>
                  <a:lnTo>
                    <a:pt x="471" y="350"/>
                  </a:lnTo>
                  <a:lnTo>
                    <a:pt x="511" y="538"/>
                  </a:lnTo>
                  <a:lnTo>
                    <a:pt x="669" y="538"/>
                  </a:lnTo>
                  <a:lnTo>
                    <a:pt x="823" y="0"/>
                  </a:lnTo>
                  <a:lnTo>
                    <a:pt x="682" y="0"/>
                  </a:lnTo>
                  <a:lnTo>
                    <a:pt x="615" y="239"/>
                  </a:lnTo>
                  <a:cubicBezTo>
                    <a:pt x="615" y="253"/>
                    <a:pt x="608" y="282"/>
                    <a:pt x="602" y="323"/>
                  </a:cubicBezTo>
                  <a:cubicBezTo>
                    <a:pt x="595" y="363"/>
                    <a:pt x="588" y="394"/>
                    <a:pt x="585" y="417"/>
                  </a:cubicBezTo>
                  <a:lnTo>
                    <a:pt x="581" y="417"/>
                  </a:lnTo>
                  <a:cubicBezTo>
                    <a:pt x="581" y="406"/>
                    <a:pt x="581" y="397"/>
                    <a:pt x="578" y="380"/>
                  </a:cubicBezTo>
                  <a:cubicBezTo>
                    <a:pt x="578" y="366"/>
                    <a:pt x="575" y="350"/>
                    <a:pt x="572" y="336"/>
                  </a:cubicBezTo>
                  <a:cubicBezTo>
                    <a:pt x="568" y="319"/>
                    <a:pt x="568" y="306"/>
                    <a:pt x="565" y="290"/>
                  </a:cubicBezTo>
                  <a:cubicBezTo>
                    <a:pt x="561" y="276"/>
                    <a:pt x="558" y="265"/>
                    <a:pt x="558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6" y="259"/>
                  </a:lnTo>
                  <a:lnTo>
                    <a:pt x="259" y="299"/>
                  </a:lnTo>
                  <a:cubicBezTo>
                    <a:pt x="250" y="353"/>
                    <a:pt x="242" y="394"/>
                    <a:pt x="242" y="417"/>
                  </a:cubicBezTo>
                  <a:lnTo>
                    <a:pt x="239" y="417"/>
                  </a:lnTo>
                  <a:cubicBezTo>
                    <a:pt x="229" y="340"/>
                    <a:pt x="219" y="282"/>
                    <a:pt x="209" y="239"/>
                  </a:cubicBez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883;p38"/>
            <p:cNvSpPr/>
            <p:nvPr/>
          </p:nvSpPr>
          <p:spPr>
            <a:xfrm>
              <a:off x="4301057" y="3420319"/>
              <a:ext cx="58633" cy="38328"/>
            </a:xfrm>
            <a:custGeom>
              <a:avLst/>
              <a:gdLst/>
              <a:ahLst/>
              <a:cxnLst/>
              <a:rect l="l" t="t" r="r" b="b"/>
              <a:pathLst>
                <a:path w="823" h="538" extrusionOk="0">
                  <a:moveTo>
                    <a:pt x="0" y="0"/>
                  </a:moveTo>
                  <a:lnTo>
                    <a:pt x="152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3" y="0"/>
                  </a:lnTo>
                  <a:lnTo>
                    <a:pt x="678" y="0"/>
                  </a:lnTo>
                  <a:lnTo>
                    <a:pt x="615" y="239"/>
                  </a:lnTo>
                  <a:cubicBezTo>
                    <a:pt x="611" y="253"/>
                    <a:pt x="604" y="282"/>
                    <a:pt x="598" y="323"/>
                  </a:cubicBezTo>
                  <a:cubicBezTo>
                    <a:pt x="591" y="363"/>
                    <a:pt x="584" y="394"/>
                    <a:pt x="584" y="417"/>
                  </a:cubicBezTo>
                  <a:lnTo>
                    <a:pt x="581" y="417"/>
                  </a:lnTo>
                  <a:cubicBezTo>
                    <a:pt x="581" y="406"/>
                    <a:pt x="578" y="397"/>
                    <a:pt x="578" y="380"/>
                  </a:cubicBezTo>
                  <a:cubicBezTo>
                    <a:pt x="575" y="366"/>
                    <a:pt x="571" y="350"/>
                    <a:pt x="571" y="336"/>
                  </a:cubicBezTo>
                  <a:cubicBezTo>
                    <a:pt x="567" y="319"/>
                    <a:pt x="564" y="306"/>
                    <a:pt x="561" y="290"/>
                  </a:cubicBezTo>
                  <a:cubicBezTo>
                    <a:pt x="558" y="276"/>
                    <a:pt x="558" y="265"/>
                    <a:pt x="554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5" y="259"/>
                  </a:lnTo>
                  <a:lnTo>
                    <a:pt x="255" y="299"/>
                  </a:lnTo>
                  <a:cubicBezTo>
                    <a:pt x="248" y="353"/>
                    <a:pt x="242" y="394"/>
                    <a:pt x="239" y="417"/>
                  </a:cubicBez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84;p38"/>
            <p:cNvSpPr/>
            <p:nvPr/>
          </p:nvSpPr>
          <p:spPr>
            <a:xfrm>
              <a:off x="2763230" y="2508135"/>
              <a:ext cx="590315" cy="272431"/>
            </a:xfrm>
            <a:custGeom>
              <a:avLst/>
              <a:gdLst/>
              <a:ahLst/>
              <a:cxnLst/>
              <a:rect l="l" t="t" r="r" b="b"/>
              <a:pathLst>
                <a:path w="8286" h="3824" extrusionOk="0">
                  <a:moveTo>
                    <a:pt x="8196" y="91"/>
                  </a:moveTo>
                  <a:lnTo>
                    <a:pt x="8196" y="3737"/>
                  </a:lnTo>
                  <a:lnTo>
                    <a:pt x="88" y="3737"/>
                  </a:lnTo>
                  <a:lnTo>
                    <a:pt x="88" y="91"/>
                  </a:lnTo>
                  <a:close/>
                  <a:moveTo>
                    <a:pt x="1" y="1"/>
                  </a:moveTo>
                  <a:lnTo>
                    <a:pt x="1" y="3824"/>
                  </a:lnTo>
                  <a:lnTo>
                    <a:pt x="8286" y="3824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885;p38"/>
            <p:cNvSpPr/>
            <p:nvPr/>
          </p:nvSpPr>
          <p:spPr>
            <a:xfrm>
              <a:off x="2831124" y="2562422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6" y="336"/>
                  </a:lnTo>
                  <a:lnTo>
                    <a:pt x="25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886;p38"/>
            <p:cNvSpPr/>
            <p:nvPr/>
          </p:nvSpPr>
          <p:spPr>
            <a:xfrm>
              <a:off x="2995112" y="2629389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87;p38"/>
            <p:cNvSpPr/>
            <p:nvPr/>
          </p:nvSpPr>
          <p:spPr>
            <a:xfrm>
              <a:off x="2828061" y="2626255"/>
              <a:ext cx="466923" cy="6269"/>
            </a:xfrm>
            <a:custGeom>
              <a:avLst/>
              <a:gdLst/>
              <a:ahLst/>
              <a:cxnLst/>
              <a:rect l="l" t="t" r="r" b="b"/>
              <a:pathLst>
                <a:path w="6554" h="88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6510" y="88"/>
                  </a:lnTo>
                  <a:cubicBezTo>
                    <a:pt x="6533" y="88"/>
                    <a:pt x="6553" y="68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88;p38"/>
            <p:cNvSpPr/>
            <p:nvPr/>
          </p:nvSpPr>
          <p:spPr>
            <a:xfrm>
              <a:off x="2995112" y="2672206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89;p38"/>
            <p:cNvSpPr/>
            <p:nvPr/>
          </p:nvSpPr>
          <p:spPr>
            <a:xfrm>
              <a:off x="2828061" y="2669071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10" y="91"/>
                  </a:lnTo>
                  <a:cubicBezTo>
                    <a:pt x="6533" y="91"/>
                    <a:pt x="6553" y="71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90;p38"/>
            <p:cNvSpPr/>
            <p:nvPr/>
          </p:nvSpPr>
          <p:spPr>
            <a:xfrm>
              <a:off x="2995112" y="2715236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1" y="1"/>
                  </a:moveTo>
                  <a:lnTo>
                    <a:pt x="51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91;p38"/>
            <p:cNvSpPr/>
            <p:nvPr/>
          </p:nvSpPr>
          <p:spPr>
            <a:xfrm>
              <a:off x="2828061" y="2711888"/>
              <a:ext cx="370532" cy="6554"/>
            </a:xfrm>
            <a:custGeom>
              <a:avLst/>
              <a:gdLst/>
              <a:ahLst/>
              <a:cxnLst/>
              <a:rect l="l" t="t" r="r" b="b"/>
              <a:pathLst>
                <a:path w="5201" h="92" extrusionOk="0">
                  <a:moveTo>
                    <a:pt x="44" y="1"/>
                  </a:moveTo>
                  <a:cubicBezTo>
                    <a:pt x="20" y="1"/>
                    <a:pt x="0" y="21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5157" y="91"/>
                  </a:lnTo>
                  <a:cubicBezTo>
                    <a:pt x="5180" y="91"/>
                    <a:pt x="5200" y="71"/>
                    <a:pt x="5200" y="48"/>
                  </a:cubicBezTo>
                  <a:cubicBezTo>
                    <a:pt x="5200" y="21"/>
                    <a:pt x="5180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4669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1"/>
          <p:cNvSpPr/>
          <p:nvPr/>
        </p:nvSpPr>
        <p:spPr>
          <a:xfrm flipH="1">
            <a:off x="4275030" y="1351547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sp>
        <p:nvSpPr>
          <p:cNvPr id="396" name="Google Shape;396;p31"/>
          <p:cNvSpPr/>
          <p:nvPr/>
        </p:nvSpPr>
        <p:spPr>
          <a:xfrm flipH="1">
            <a:off x="1497505" y="2992884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rgbClr val="FAD647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1"/>
          <p:cNvSpPr/>
          <p:nvPr/>
        </p:nvSpPr>
        <p:spPr>
          <a:xfrm flipH="1">
            <a:off x="7042855" y="2992884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1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LUỒNG CÔNG VIỆC</a:t>
            </a: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sp>
        <p:nvSpPr>
          <p:cNvPr id="399" name="Google Shape;399;p31"/>
          <p:cNvSpPr txBox="1">
            <a:spLocks noGrp="1"/>
          </p:cNvSpPr>
          <p:nvPr>
            <p:ph type="subTitle" idx="4"/>
          </p:nvPr>
        </p:nvSpPr>
        <p:spPr>
          <a:xfrm>
            <a:off x="1492950" y="3155948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04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0" name="Google Shape;400;p31"/>
          <p:cNvSpPr txBox="1">
            <a:spLocks noGrp="1"/>
          </p:cNvSpPr>
          <p:nvPr>
            <p:ph type="subTitle" idx="3"/>
          </p:nvPr>
        </p:nvSpPr>
        <p:spPr>
          <a:xfrm>
            <a:off x="6279600" y="3571960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Triển</a:t>
            </a:r>
            <a:r>
              <a:rPr lang="en-US" dirty="0" smtClean="0"/>
              <a:t> </a:t>
            </a:r>
            <a:r>
              <a:rPr lang="en-US" dirty="0" err="1" smtClean="0"/>
              <a:t>khai</a:t>
            </a:r>
            <a:r>
              <a:rPr lang="en-US" dirty="0" smtClean="0"/>
              <a:t>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endParaRPr dirty="0"/>
          </a:p>
        </p:txBody>
      </p:sp>
      <p:sp>
        <p:nvSpPr>
          <p:cNvPr id="401" name="Google Shape;401;p31"/>
          <p:cNvSpPr txBox="1">
            <a:spLocks noGrp="1"/>
          </p:cNvSpPr>
          <p:nvPr>
            <p:ph type="subTitle" idx="5"/>
          </p:nvPr>
        </p:nvSpPr>
        <p:spPr>
          <a:xfrm>
            <a:off x="4267911" y="3155948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05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02" name="Google Shape;402;p31"/>
          <p:cNvSpPr txBox="1">
            <a:spLocks noGrp="1"/>
          </p:cNvSpPr>
          <p:nvPr>
            <p:ph type="subTitle" idx="1"/>
          </p:nvPr>
        </p:nvSpPr>
        <p:spPr>
          <a:xfrm>
            <a:off x="720050" y="3571960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Code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endParaRPr dirty="0"/>
          </a:p>
        </p:txBody>
      </p:sp>
      <p:sp>
        <p:nvSpPr>
          <p:cNvPr id="403" name="Google Shape;403;p31"/>
          <p:cNvSpPr txBox="1">
            <a:spLocks noGrp="1"/>
          </p:cNvSpPr>
          <p:nvPr>
            <p:ph type="subTitle" idx="2"/>
          </p:nvPr>
        </p:nvSpPr>
        <p:spPr>
          <a:xfrm>
            <a:off x="3494960" y="3571960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Test </a:t>
            </a:r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endParaRPr dirty="0"/>
          </a:p>
        </p:txBody>
      </p:sp>
      <p:sp>
        <p:nvSpPr>
          <p:cNvPr id="404" name="Google Shape;404;p31"/>
          <p:cNvSpPr txBox="1">
            <a:spLocks noGrp="1"/>
          </p:cNvSpPr>
          <p:nvPr>
            <p:ph type="subTitle" idx="6"/>
          </p:nvPr>
        </p:nvSpPr>
        <p:spPr>
          <a:xfrm>
            <a:off x="7052550" y="3155948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3F3F3"/>
                </a:solidFill>
              </a:rPr>
              <a:t>06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405" name="Google Shape;405;p31"/>
          <p:cNvSpPr txBox="1">
            <a:spLocks noGrp="1"/>
          </p:cNvSpPr>
          <p:nvPr>
            <p:ph type="subTitle" idx="7"/>
          </p:nvPr>
        </p:nvSpPr>
        <p:spPr>
          <a:xfrm>
            <a:off x="720050" y="1926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Họp</a:t>
            </a:r>
            <a:r>
              <a:rPr lang="en-US" dirty="0" smtClean="0"/>
              <a:t> </a:t>
            </a:r>
            <a:r>
              <a:rPr lang="en-US" dirty="0" err="1" smtClean="0"/>
              <a:t>nhóm</a:t>
            </a:r>
            <a:r>
              <a:rPr lang="en-US" dirty="0" smtClean="0"/>
              <a:t>, </a:t>
            </a:r>
            <a:r>
              <a:rPr lang="en-US" dirty="0" err="1" smtClean="0"/>
              <a:t>thảo</a:t>
            </a:r>
            <a:r>
              <a:rPr lang="en-US" dirty="0" smtClean="0"/>
              <a:t> </a:t>
            </a:r>
            <a:r>
              <a:rPr lang="en-US" dirty="0" err="1" smtClean="0"/>
              <a:t>luận</a:t>
            </a:r>
            <a:r>
              <a:rPr lang="en-US" dirty="0" smtClean="0"/>
              <a:t>, </a:t>
            </a:r>
            <a:r>
              <a:rPr lang="en-US" dirty="0" err="1" smtClean="0"/>
              <a:t>nêu</a:t>
            </a:r>
            <a:r>
              <a:rPr lang="en-US" dirty="0" smtClean="0"/>
              <a:t> </a:t>
            </a:r>
            <a:r>
              <a:rPr lang="en-US" dirty="0" err="1" smtClean="0"/>
              <a:t>ra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cấp</a:t>
            </a:r>
            <a:r>
              <a:rPr lang="en-US" dirty="0" smtClean="0"/>
              <a:t> </a:t>
            </a: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sẽ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endParaRPr dirty="0"/>
          </a:p>
        </p:txBody>
      </p:sp>
      <p:sp>
        <p:nvSpPr>
          <p:cNvPr id="406" name="Google Shape;406;p31"/>
          <p:cNvSpPr txBox="1">
            <a:spLocks noGrp="1"/>
          </p:cNvSpPr>
          <p:nvPr>
            <p:ph type="subTitle" idx="8"/>
          </p:nvPr>
        </p:nvSpPr>
        <p:spPr>
          <a:xfrm>
            <a:off x="3494960" y="1926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 err="1" smtClean="0"/>
              <a:t>Vẽ</a:t>
            </a:r>
            <a:r>
              <a:rPr lang="en-US" dirty="0"/>
              <a:t> </a:t>
            </a:r>
            <a:r>
              <a:rPr lang="en-US" dirty="0" smtClean="0"/>
              <a:t>Use Case Diagram, Flow Diagram</a:t>
            </a:r>
            <a:endParaRPr dirty="0"/>
          </a:p>
        </p:txBody>
      </p:sp>
      <p:sp>
        <p:nvSpPr>
          <p:cNvPr id="407" name="Google Shape;407;p31"/>
          <p:cNvSpPr txBox="1">
            <a:spLocks noGrp="1"/>
          </p:cNvSpPr>
          <p:nvPr>
            <p:ph type="subTitle" idx="9"/>
          </p:nvPr>
        </p:nvSpPr>
        <p:spPr>
          <a:xfrm>
            <a:off x="6279600" y="1926225"/>
            <a:ext cx="2154000" cy="7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kế</a:t>
            </a:r>
            <a:r>
              <a:rPr lang="en-US" dirty="0" smtClean="0"/>
              <a:t> </a:t>
            </a:r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dirty="0"/>
          </a:p>
        </p:txBody>
      </p:sp>
      <p:sp>
        <p:nvSpPr>
          <p:cNvPr id="408" name="Google Shape;408;p31"/>
          <p:cNvSpPr txBox="1">
            <a:spLocks noGrp="1"/>
          </p:cNvSpPr>
          <p:nvPr>
            <p:ph type="subTitle" idx="13"/>
          </p:nvPr>
        </p:nvSpPr>
        <p:spPr>
          <a:xfrm>
            <a:off x="1492950" y="1510200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09" name="Google Shape;409;p31"/>
          <p:cNvSpPr txBox="1">
            <a:spLocks noGrp="1"/>
          </p:cNvSpPr>
          <p:nvPr>
            <p:ph type="subTitle" idx="14"/>
          </p:nvPr>
        </p:nvSpPr>
        <p:spPr>
          <a:xfrm>
            <a:off x="4267911" y="1510200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10" name="Google Shape;410;p31"/>
          <p:cNvSpPr txBox="1">
            <a:spLocks noGrp="1"/>
          </p:cNvSpPr>
          <p:nvPr>
            <p:ph type="subTitle" idx="15"/>
          </p:nvPr>
        </p:nvSpPr>
        <p:spPr>
          <a:xfrm>
            <a:off x="7052550" y="1510200"/>
            <a:ext cx="608100" cy="302100"/>
          </a:xfrm>
          <a:prstGeom prst="rect">
            <a:avLst/>
          </a:prstGeom>
        </p:spPr>
        <p:txBody>
          <a:bodyPr spcFirstLastPara="1" wrap="square" lIns="91425" tIns="9000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1" name="Google Shape;411;p31"/>
          <p:cNvSpPr/>
          <p:nvPr/>
        </p:nvSpPr>
        <p:spPr>
          <a:xfrm>
            <a:off x="1494050" y="1349949"/>
            <a:ext cx="597300" cy="50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1"/>
          <p:cNvSpPr/>
          <p:nvPr/>
        </p:nvSpPr>
        <p:spPr>
          <a:xfrm>
            <a:off x="4271425" y="3000852"/>
            <a:ext cx="597300" cy="50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1"/>
          <p:cNvSpPr/>
          <p:nvPr/>
        </p:nvSpPr>
        <p:spPr>
          <a:xfrm>
            <a:off x="7042850" y="1349949"/>
            <a:ext cx="597300" cy="501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48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NHÓM 7</a:t>
            </a:r>
            <a:endParaRPr dirty="0"/>
          </a:p>
        </p:txBody>
      </p:sp>
      <p:grpSp>
        <p:nvGrpSpPr>
          <p:cNvPr id="1100" name="Google Shape;1100;p48"/>
          <p:cNvGrpSpPr/>
          <p:nvPr/>
        </p:nvGrpSpPr>
        <p:grpSpPr>
          <a:xfrm>
            <a:off x="4424154" y="1327535"/>
            <a:ext cx="3850184" cy="2932408"/>
            <a:chOff x="3578510" y="1419647"/>
            <a:chExt cx="4021500" cy="3062887"/>
          </a:xfrm>
        </p:grpSpPr>
        <p:sp>
          <p:nvSpPr>
            <p:cNvPr id="1101" name="Google Shape;1101;p48"/>
            <p:cNvSpPr/>
            <p:nvPr/>
          </p:nvSpPr>
          <p:spPr>
            <a:xfrm>
              <a:off x="3716658" y="1548119"/>
              <a:ext cx="3748500" cy="2285700"/>
            </a:xfrm>
            <a:prstGeom prst="rect">
              <a:avLst/>
            </a:prstGeom>
            <a:gradFill>
              <a:gsLst>
                <a:gs pos="0">
                  <a:srgbClr val="FFF3C4"/>
                </a:gs>
                <a:gs pos="100000">
                  <a:srgbClr val="FAD647"/>
                </a:gs>
              </a:gsLst>
              <a:lin ang="5400012" scaled="0"/>
            </a:gradFill>
            <a:ln>
              <a:noFill/>
            </a:ln>
            <a:effectLst>
              <a:outerShdw blurRad="57150" dist="9525" dir="432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3578510" y="1419647"/>
              <a:ext cx="4021500" cy="2544300"/>
            </a:xfrm>
            <a:prstGeom prst="roundRect">
              <a:avLst>
                <a:gd name="adj" fmla="val 3857"/>
              </a:avLst>
            </a:prstGeom>
            <a:gradFill>
              <a:gsLst>
                <a:gs pos="0">
                  <a:srgbClr val="FFF3C4"/>
                </a:gs>
                <a:gs pos="100000">
                  <a:srgbClr val="FAD647"/>
                </a:gs>
              </a:gsLst>
              <a:lin ang="5400012" scaled="0"/>
            </a:gradFill>
            <a:ln>
              <a:noFill/>
            </a:ln>
            <a:effectLst>
              <a:outerShdw blurRad="57150" dist="9525" dir="432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3" name="Google Shape;1103;p48"/>
            <p:cNvGrpSpPr/>
            <p:nvPr/>
          </p:nvGrpSpPr>
          <p:grpSpPr>
            <a:xfrm>
              <a:off x="3605853" y="1447364"/>
              <a:ext cx="3966900" cy="3035170"/>
              <a:chOff x="3605853" y="1447364"/>
              <a:chExt cx="3966900" cy="3035170"/>
            </a:xfrm>
          </p:grpSpPr>
          <p:sp>
            <p:nvSpPr>
              <p:cNvPr id="1104" name="Google Shape;1104;p48"/>
              <p:cNvSpPr/>
              <p:nvPr/>
            </p:nvSpPr>
            <p:spPr>
              <a:xfrm>
                <a:off x="3605853" y="1447364"/>
                <a:ext cx="3966900" cy="2488800"/>
              </a:xfrm>
              <a:prstGeom prst="roundRect">
                <a:avLst>
                  <a:gd name="adj" fmla="val 3282"/>
                </a:avLst>
              </a:prstGeom>
              <a:gradFill>
                <a:gsLst>
                  <a:gs pos="0">
                    <a:srgbClr val="FFF3C4"/>
                  </a:gs>
                  <a:gs pos="100000">
                    <a:srgbClr val="FAD647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9525" dir="4320000" algn="bl" rotWithShape="0">
                  <a:srgbClr val="000000">
                    <a:alpha val="30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8"/>
              <p:cNvSpPr/>
              <p:nvPr/>
            </p:nvSpPr>
            <p:spPr>
              <a:xfrm>
                <a:off x="4900908" y="3963886"/>
                <a:ext cx="1373274" cy="518648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gradFill>
                <a:gsLst>
                  <a:gs pos="0">
                    <a:srgbClr val="FFF3C4"/>
                  </a:gs>
                  <a:gs pos="100000">
                    <a:srgbClr val="FAD647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9525" dir="4320000" algn="bl" rotWithShape="0">
                  <a:srgbClr val="000000">
                    <a:alpha val="30000"/>
                  </a:srgbClr>
                </a:outerShdw>
              </a:effectLst>
            </p:spPr>
          </p:sp>
        </p:grpSp>
      </p:grpSp>
      <p:pic>
        <p:nvPicPr>
          <p:cNvPr id="1106" name="Google Shape;1106;p48"/>
          <p:cNvPicPr preferRelativeResize="0"/>
          <p:nvPr/>
        </p:nvPicPr>
        <p:blipFill rotWithShape="1">
          <a:blip r:embed="rId3">
            <a:alphaModFix/>
          </a:blip>
          <a:srcRect l="3781" r="3771"/>
          <a:stretch/>
        </p:blipFill>
        <p:spPr>
          <a:xfrm>
            <a:off x="4565243" y="1457357"/>
            <a:ext cx="3572249" cy="21736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7" name="Google Shape;1107;p48"/>
          <p:cNvGrpSpPr/>
          <p:nvPr/>
        </p:nvGrpSpPr>
        <p:grpSpPr>
          <a:xfrm>
            <a:off x="3669014" y="2186398"/>
            <a:ext cx="1507710" cy="2073315"/>
            <a:chOff x="702550" y="1592650"/>
            <a:chExt cx="1856100" cy="2552400"/>
          </a:xfrm>
        </p:grpSpPr>
        <p:sp>
          <p:nvSpPr>
            <p:cNvPr id="1108" name="Google Shape;1108;p48"/>
            <p:cNvSpPr/>
            <p:nvPr/>
          </p:nvSpPr>
          <p:spPr>
            <a:xfrm>
              <a:off x="702550" y="1592650"/>
              <a:ext cx="1856100" cy="2552400"/>
            </a:xfrm>
            <a:prstGeom prst="roundRect">
              <a:avLst>
                <a:gd name="adj" fmla="val 545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42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8"/>
            <p:cNvSpPr/>
            <p:nvPr/>
          </p:nvSpPr>
          <p:spPr>
            <a:xfrm flipH="1">
              <a:off x="838645" y="1744192"/>
              <a:ext cx="1584000" cy="22611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1551100" y="4052093"/>
              <a:ext cx="159000" cy="51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1604650" y="1639886"/>
              <a:ext cx="51900" cy="519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12" name="Google Shape;1112;p48"/>
          <p:cNvPicPr preferRelativeResize="0"/>
          <p:nvPr/>
        </p:nvPicPr>
        <p:blipFill rotWithShape="1">
          <a:blip r:embed="rId4">
            <a:alphaModFix/>
          </a:blip>
          <a:srcRect l="30341" r="30341"/>
          <a:stretch/>
        </p:blipFill>
        <p:spPr>
          <a:xfrm>
            <a:off x="3782448" y="2309593"/>
            <a:ext cx="1285601" cy="18392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3" name="Google Shape;1113;p48"/>
          <p:cNvGrpSpPr/>
          <p:nvPr/>
        </p:nvGrpSpPr>
        <p:grpSpPr>
          <a:xfrm>
            <a:off x="7610637" y="2642178"/>
            <a:ext cx="811294" cy="1617767"/>
            <a:chOff x="5793225" y="1592650"/>
            <a:chExt cx="1280048" cy="2552488"/>
          </a:xfrm>
        </p:grpSpPr>
        <p:sp>
          <p:nvSpPr>
            <p:cNvPr id="1114" name="Google Shape;1114;p48"/>
            <p:cNvSpPr/>
            <p:nvPr/>
          </p:nvSpPr>
          <p:spPr>
            <a:xfrm>
              <a:off x="5793225" y="1592650"/>
              <a:ext cx="1280048" cy="2552488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57150" dist="9525" dir="420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6252725" y="1692250"/>
              <a:ext cx="360900" cy="354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  <a:effectLst>
              <a:outerShdw blurRad="42863" dist="9525" dir="396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16" name="Google Shape;1116;p48"/>
          <p:cNvPicPr preferRelativeResize="0"/>
          <p:nvPr/>
        </p:nvPicPr>
        <p:blipFill rotWithShape="1">
          <a:blip r:embed="rId5">
            <a:alphaModFix/>
          </a:blip>
          <a:srcRect l="64761" r="3730"/>
          <a:stretch/>
        </p:blipFill>
        <p:spPr>
          <a:xfrm>
            <a:off x="7628436" y="2754265"/>
            <a:ext cx="777694" cy="1388401"/>
          </a:xfrm>
          <a:prstGeom prst="rect">
            <a:avLst/>
          </a:prstGeom>
          <a:noFill/>
          <a:ln>
            <a:noFill/>
          </a:ln>
          <a:effectLst>
            <a:outerShdw blurRad="57150" dist="9525" dir="4200000" algn="bl" rotWithShape="0">
              <a:srgbClr val="000000">
                <a:alpha val="29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304800" y="1809750"/>
            <a:ext cx="3474764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 smtClean="0">
                <a:solidFill>
                  <a:srgbClr val="1F1A33"/>
                </a:solidFill>
                <a:sym typeface="Advent Pro SemiBold"/>
              </a:rPr>
              <a:t>CHỨC NĂNG &amp; GIAO DIỆN</a:t>
            </a:r>
            <a:br>
              <a:rPr lang="en-US" sz="4800" dirty="0" smtClean="0">
                <a:solidFill>
                  <a:srgbClr val="1F1A33"/>
                </a:solidFill>
                <a:sym typeface="Advent Pro SemiBold"/>
              </a:rPr>
            </a:b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98174" y="938572"/>
            <a:ext cx="8162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>
              <a:buClr>
                <a:srgbClr val="1F1A33"/>
              </a:buClr>
              <a:buSzPts val="3600"/>
            </a:pPr>
            <a:r>
              <a:rPr lang="en" sz="4800" dirty="0" smtClean="0">
                <a:solidFill>
                  <a:srgbClr val="1F1A33"/>
                </a:solidFill>
                <a:latin typeface="Advent Pro SemiBold"/>
                <a:sym typeface="Advent Pro SemiBold"/>
              </a:rPr>
              <a:t>06</a:t>
            </a:r>
            <a:endParaRPr lang="en" sz="4800" dirty="0">
              <a:solidFill>
                <a:srgbClr val="1F1A33"/>
              </a:solidFill>
              <a:latin typeface="Advent Pro SemiBold"/>
              <a:sym typeface="Advent Pro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  <a:sym typeface="Advent Pro SemiBold"/>
              </a:rPr>
              <a:t>CHỨC NĂNG</a:t>
            </a:r>
            <a:endParaRPr dirty="0">
              <a:latin typeface="Roboto Slab Regular" panose="020B0604020202020204" charset="0"/>
              <a:ea typeface="Roboto Slab Regular" panose="020B0604020202020204" charset="0"/>
              <a:sym typeface="Advent Pro SemiBold"/>
            </a:endParaRPr>
          </a:p>
        </p:txBody>
      </p:sp>
      <p:sp>
        <p:nvSpPr>
          <p:cNvPr id="332" name="Google Shape;332;p29"/>
          <p:cNvSpPr/>
          <p:nvPr/>
        </p:nvSpPr>
        <p:spPr>
          <a:xfrm rot="-5400000">
            <a:off x="3411000" y="1710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D4EBDE"/>
              </a:gs>
              <a:gs pos="100000">
                <a:srgbClr val="70CACD"/>
              </a:gs>
            </a:gsLst>
            <a:lin ang="5400700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9"/>
          <p:cNvSpPr/>
          <p:nvPr/>
        </p:nvSpPr>
        <p:spPr>
          <a:xfrm rot="5400000" flipH="1">
            <a:off x="4683100" y="1710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FFF3C4"/>
              </a:gs>
              <a:gs pos="100000">
                <a:srgbClr val="FAD647"/>
              </a:gs>
            </a:gsLst>
            <a:lin ang="5400012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9"/>
          <p:cNvSpPr/>
          <p:nvPr/>
        </p:nvSpPr>
        <p:spPr>
          <a:xfrm rot="5400000">
            <a:off x="4683100" y="2982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EEC9C3"/>
              </a:gs>
              <a:gs pos="100000">
                <a:srgbClr val="FF8C8C"/>
              </a:gs>
            </a:gsLst>
            <a:lin ang="5400700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9"/>
          <p:cNvSpPr/>
          <p:nvPr/>
        </p:nvSpPr>
        <p:spPr>
          <a:xfrm rot="-5400000" flipH="1">
            <a:off x="3411000" y="2982025"/>
            <a:ext cx="1043400" cy="1043400"/>
          </a:xfrm>
          <a:prstGeom prst="teardrop">
            <a:avLst>
              <a:gd name="adj" fmla="val 100000"/>
            </a:avLst>
          </a:prstGeom>
          <a:gradFill>
            <a:gsLst>
              <a:gs pos="0">
                <a:srgbClr val="7E719E"/>
              </a:gs>
              <a:gs pos="100000">
                <a:srgbClr val="423A64"/>
              </a:gs>
            </a:gsLst>
            <a:lin ang="5400700" scaled="0"/>
          </a:gradFill>
          <a:ln>
            <a:noFill/>
          </a:ln>
          <a:effectLst>
            <a:outerShdw blurRad="42863" dist="9525" dir="3960000" algn="bl" rotWithShape="0">
              <a:srgbClr val="000000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9"/>
          <p:cNvSpPr txBox="1"/>
          <p:nvPr/>
        </p:nvSpPr>
        <p:spPr>
          <a:xfrm>
            <a:off x="712446" y="2082047"/>
            <a:ext cx="23241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Đăng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nhập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phân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quyền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37" name="Google Shape;337;p29"/>
          <p:cNvSpPr txBox="1"/>
          <p:nvPr/>
        </p:nvSpPr>
        <p:spPr>
          <a:xfrm>
            <a:off x="712375" y="3583009"/>
            <a:ext cx="23241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Tính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điện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nước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tiêu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thụ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tháng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38" name="Google Shape;338;p29"/>
          <p:cNvSpPr txBox="1"/>
          <p:nvPr/>
        </p:nvSpPr>
        <p:spPr>
          <a:xfrm>
            <a:off x="712450" y="1635372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A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339" name="Google Shape;339;p29"/>
          <p:cNvSpPr txBox="1"/>
          <p:nvPr/>
        </p:nvSpPr>
        <p:spPr>
          <a:xfrm>
            <a:off x="712375" y="3136319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B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340" name="Google Shape;340;p29"/>
          <p:cNvSpPr txBox="1"/>
          <p:nvPr/>
        </p:nvSpPr>
        <p:spPr>
          <a:xfrm>
            <a:off x="6103682" y="2024394"/>
            <a:ext cx="2659318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Chức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năng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: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nhân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viên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admin,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khách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điện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nước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41" name="Google Shape;341;p29"/>
          <p:cNvSpPr txBox="1"/>
          <p:nvPr/>
        </p:nvSpPr>
        <p:spPr>
          <a:xfrm>
            <a:off x="6103612" y="3531211"/>
            <a:ext cx="2735588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Thống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kê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điện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nước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mức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tiêu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thụ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của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từng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khách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từng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quận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thành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phố</a:t>
            </a:r>
            <a:endParaRPr lang="en-US"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342" name="Google Shape;342;p29"/>
          <p:cNvSpPr txBox="1"/>
          <p:nvPr/>
        </p:nvSpPr>
        <p:spPr>
          <a:xfrm>
            <a:off x="6103687" y="1635372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dirty="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C</a:t>
            </a:r>
            <a:endParaRPr sz="2400" dirty="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343" name="Google Shape;343;p29"/>
          <p:cNvSpPr txBox="1"/>
          <p:nvPr/>
        </p:nvSpPr>
        <p:spPr>
          <a:xfrm>
            <a:off x="6103612" y="3136319"/>
            <a:ext cx="23241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D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grpSp>
        <p:nvGrpSpPr>
          <p:cNvPr id="348" name="Google Shape;348;p29"/>
          <p:cNvGrpSpPr/>
          <p:nvPr/>
        </p:nvGrpSpPr>
        <p:grpSpPr>
          <a:xfrm>
            <a:off x="3763075" y="3334103"/>
            <a:ext cx="339253" cy="339253"/>
            <a:chOff x="1492675" y="2620775"/>
            <a:chExt cx="481825" cy="481825"/>
          </a:xfrm>
        </p:grpSpPr>
        <p:sp>
          <p:nvSpPr>
            <p:cNvPr id="349" name="Google Shape;349;p29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51" name="Google Shape;351;p29"/>
          <p:cNvSpPr/>
          <p:nvPr/>
        </p:nvSpPr>
        <p:spPr>
          <a:xfrm>
            <a:off x="5040521" y="2090219"/>
            <a:ext cx="339253" cy="299542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7150" dist="9525" dir="4140000" algn="bl" rotWithShape="0">
              <a:srgbClr val="000000">
                <a:alpha val="3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52" name="Google Shape;352;p29"/>
          <p:cNvGrpSpPr/>
          <p:nvPr/>
        </p:nvGrpSpPr>
        <p:grpSpPr>
          <a:xfrm>
            <a:off x="3760151" y="2097057"/>
            <a:ext cx="340573" cy="339271"/>
            <a:chOff x="898875" y="4399275"/>
            <a:chExt cx="483700" cy="481850"/>
          </a:xfrm>
        </p:grpSpPr>
        <p:sp>
          <p:nvSpPr>
            <p:cNvPr id="353" name="Google Shape;353;p29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6" name="Google Shape;344;p29"/>
          <p:cNvGrpSpPr/>
          <p:nvPr/>
        </p:nvGrpSpPr>
        <p:grpSpPr>
          <a:xfrm>
            <a:off x="5104551" y="3352239"/>
            <a:ext cx="292429" cy="302971"/>
            <a:chOff x="3357325" y="2093500"/>
            <a:chExt cx="311525" cy="322825"/>
          </a:xfrm>
        </p:grpSpPr>
        <p:sp>
          <p:nvSpPr>
            <p:cNvPr id="37" name="Google Shape;345;p29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346;p29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347;p29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9525" dir="4140000" algn="bl" rotWithShape="0">
                <a:srgbClr val="000000">
                  <a:alpha val="3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41"/>
          <p:cNvSpPr/>
          <p:nvPr/>
        </p:nvSpPr>
        <p:spPr>
          <a:xfrm flipH="1">
            <a:off x="7865305" y="396747"/>
            <a:ext cx="599100" cy="5214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9525" dir="3780000" algn="bl" rotWithShape="0">
              <a:srgbClr val="000000">
                <a:alpha val="2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/>
          </a:p>
        </p:txBody>
      </p:sp>
      <p:grpSp>
        <p:nvGrpSpPr>
          <p:cNvPr id="951" name="Google Shape;951;p41"/>
          <p:cNvGrpSpPr/>
          <p:nvPr/>
        </p:nvGrpSpPr>
        <p:grpSpPr>
          <a:xfrm>
            <a:off x="5453045" y="887233"/>
            <a:ext cx="574231" cy="390239"/>
            <a:chOff x="7970938" y="493475"/>
            <a:chExt cx="464400" cy="315600"/>
          </a:xfrm>
        </p:grpSpPr>
        <p:sp>
          <p:nvSpPr>
            <p:cNvPr id="952" name="Google Shape;952;p41"/>
            <p:cNvSpPr/>
            <p:nvPr/>
          </p:nvSpPr>
          <p:spPr>
            <a:xfrm>
              <a:off x="7970938" y="493475"/>
              <a:ext cx="464400" cy="315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8068075" y="578332"/>
              <a:ext cx="270047" cy="166907"/>
            </a:xfrm>
            <a:custGeom>
              <a:avLst/>
              <a:gdLst/>
              <a:ahLst/>
              <a:cxnLst/>
              <a:rect l="l" t="t" r="r" b="b"/>
              <a:pathLst>
                <a:path w="2723" h="1683" extrusionOk="0">
                  <a:moveTo>
                    <a:pt x="737" y="0"/>
                  </a:moveTo>
                  <a:cubicBezTo>
                    <a:pt x="616" y="0"/>
                    <a:pt x="501" y="57"/>
                    <a:pt x="417" y="216"/>
                  </a:cubicBezTo>
                  <a:cubicBezTo>
                    <a:pt x="0" y="1005"/>
                    <a:pt x="1364" y="1682"/>
                    <a:pt x="1364" y="1682"/>
                  </a:cubicBezTo>
                  <a:cubicBezTo>
                    <a:pt x="1364" y="1682"/>
                    <a:pt x="2723" y="1005"/>
                    <a:pt x="2307" y="216"/>
                  </a:cubicBezTo>
                  <a:cubicBezTo>
                    <a:pt x="2223" y="57"/>
                    <a:pt x="2108" y="0"/>
                    <a:pt x="1987" y="0"/>
                  </a:cubicBezTo>
                  <a:cubicBezTo>
                    <a:pt x="1693" y="0"/>
                    <a:pt x="1364" y="337"/>
                    <a:pt x="1364" y="337"/>
                  </a:cubicBezTo>
                  <a:cubicBezTo>
                    <a:pt x="1364" y="337"/>
                    <a:pt x="1032" y="0"/>
                    <a:pt x="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54" name="Google Shape;954;p41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55" name="Google Shape;955;p41"/>
          <p:cNvGrpSpPr/>
          <p:nvPr/>
        </p:nvGrpSpPr>
        <p:grpSpPr>
          <a:xfrm>
            <a:off x="8020457" y="575813"/>
            <a:ext cx="288790" cy="202806"/>
            <a:chOff x="6462132" y="839138"/>
            <a:chExt cx="288790" cy="202806"/>
          </a:xfrm>
        </p:grpSpPr>
        <p:sp>
          <p:nvSpPr>
            <p:cNvPr id="956" name="Google Shape;956;p41"/>
            <p:cNvSpPr/>
            <p:nvPr/>
          </p:nvSpPr>
          <p:spPr>
            <a:xfrm>
              <a:off x="6485139" y="839138"/>
              <a:ext cx="265782" cy="163238"/>
            </a:xfrm>
            <a:custGeom>
              <a:avLst/>
              <a:gdLst/>
              <a:ahLst/>
              <a:cxnLst/>
              <a:rect l="l" t="t" r="r" b="b"/>
              <a:pathLst>
                <a:path w="2680" h="1646" extrusionOk="0">
                  <a:moveTo>
                    <a:pt x="2226" y="1"/>
                  </a:moveTo>
                  <a:lnTo>
                    <a:pt x="2226" y="1485"/>
                  </a:lnTo>
                  <a:lnTo>
                    <a:pt x="1" y="1485"/>
                  </a:lnTo>
                  <a:lnTo>
                    <a:pt x="1" y="1646"/>
                  </a:lnTo>
                  <a:lnTo>
                    <a:pt x="2680" y="1646"/>
                  </a:lnTo>
                  <a:lnTo>
                    <a:pt x="2680" y="1485"/>
                  </a:lnTo>
                  <a:lnTo>
                    <a:pt x="2387" y="1485"/>
                  </a:lnTo>
                  <a:lnTo>
                    <a:pt x="2387" y="162"/>
                  </a:lnTo>
                  <a:lnTo>
                    <a:pt x="2680" y="162"/>
                  </a:lnTo>
                  <a:lnTo>
                    <a:pt x="268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1"/>
            <p:cNvSpPr/>
            <p:nvPr/>
          </p:nvSpPr>
          <p:spPr>
            <a:xfrm>
              <a:off x="6502098" y="1002275"/>
              <a:ext cx="39768" cy="39669"/>
            </a:xfrm>
            <a:custGeom>
              <a:avLst/>
              <a:gdLst/>
              <a:ahLst/>
              <a:cxnLst/>
              <a:rect l="l" t="t" r="r" b="b"/>
              <a:pathLst>
                <a:path w="401" h="400" extrusionOk="0">
                  <a:moveTo>
                    <a:pt x="202" y="1"/>
                  </a:moveTo>
                  <a:cubicBezTo>
                    <a:pt x="92" y="1"/>
                    <a:pt x="1" y="91"/>
                    <a:pt x="1" y="202"/>
                  </a:cubicBezTo>
                  <a:cubicBezTo>
                    <a:pt x="1" y="313"/>
                    <a:pt x="92" y="400"/>
                    <a:pt x="202" y="400"/>
                  </a:cubicBezTo>
                  <a:cubicBezTo>
                    <a:pt x="313" y="400"/>
                    <a:pt x="400" y="313"/>
                    <a:pt x="400" y="202"/>
                  </a:cubicBezTo>
                  <a:cubicBezTo>
                    <a:pt x="400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1"/>
            <p:cNvSpPr/>
            <p:nvPr/>
          </p:nvSpPr>
          <p:spPr>
            <a:xfrm>
              <a:off x="6693895" y="1002275"/>
              <a:ext cx="40066" cy="39669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202" y="1"/>
                  </a:moveTo>
                  <a:cubicBezTo>
                    <a:pt x="91" y="1"/>
                    <a:pt x="0" y="91"/>
                    <a:pt x="0" y="202"/>
                  </a:cubicBezTo>
                  <a:cubicBezTo>
                    <a:pt x="0" y="313"/>
                    <a:pt x="91" y="400"/>
                    <a:pt x="202" y="400"/>
                  </a:cubicBezTo>
                  <a:cubicBezTo>
                    <a:pt x="313" y="400"/>
                    <a:pt x="403" y="313"/>
                    <a:pt x="403" y="202"/>
                  </a:cubicBezTo>
                  <a:cubicBezTo>
                    <a:pt x="403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1"/>
            <p:cNvSpPr/>
            <p:nvPr/>
          </p:nvSpPr>
          <p:spPr>
            <a:xfrm>
              <a:off x="6462132" y="839138"/>
              <a:ext cx="225221" cy="130908"/>
            </a:xfrm>
            <a:custGeom>
              <a:avLst/>
              <a:gdLst/>
              <a:ahLst/>
              <a:cxnLst/>
              <a:rect l="l" t="t" r="r" b="b"/>
              <a:pathLst>
                <a:path w="2271" h="1320" extrusionOk="0">
                  <a:moveTo>
                    <a:pt x="1" y="1"/>
                  </a:moveTo>
                  <a:lnTo>
                    <a:pt x="233" y="1320"/>
                  </a:lnTo>
                  <a:lnTo>
                    <a:pt x="2270" y="1320"/>
                  </a:lnTo>
                  <a:lnTo>
                    <a:pt x="227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0" name="Google Shape;960;p41"/>
          <p:cNvSpPr/>
          <p:nvPr/>
        </p:nvSpPr>
        <p:spPr>
          <a:xfrm>
            <a:off x="650575" y="438150"/>
            <a:ext cx="3675900" cy="1523999"/>
          </a:xfrm>
          <a:prstGeom prst="roundRect">
            <a:avLst>
              <a:gd name="adj" fmla="val 8797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961" name="Google Shape;961;p41"/>
          <p:cNvSpPr txBox="1">
            <a:spLocks noGrp="1"/>
          </p:cNvSpPr>
          <p:nvPr>
            <p:ph type="title"/>
          </p:nvPr>
        </p:nvSpPr>
        <p:spPr>
          <a:xfrm>
            <a:off x="699725" y="688675"/>
            <a:ext cx="3577800" cy="10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latin typeface="Roboto Slab Regular" panose="020B0604020202020204" charset="0"/>
                <a:ea typeface="Roboto Slab Regular" panose="020B0604020202020204" charset="0"/>
              </a:rPr>
              <a:t>CHẠY ỨNG DỤNG ĐỂ SHOW GIAO DIỆN</a:t>
            </a:r>
            <a:endParaRPr sz="3000"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44"/>
          <p:cNvSpPr txBox="1">
            <a:spLocks noGrp="1"/>
          </p:cNvSpPr>
          <p:nvPr>
            <p:ph type="title"/>
          </p:nvPr>
        </p:nvSpPr>
        <p:spPr>
          <a:xfrm>
            <a:off x="1645885" y="666750"/>
            <a:ext cx="6252672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  <a:t>ỨNG DỤNG QUẢN LÝ TIỀN ĐIỆN </a:t>
            </a: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NƯỚC</a:t>
            </a:r>
            <a: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  <a:t/>
            </a:r>
            <a:b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</a:br>
            <a:endParaRPr dirty="0"/>
          </a:p>
        </p:txBody>
      </p:sp>
      <p:grpSp>
        <p:nvGrpSpPr>
          <p:cNvPr id="44" name="Google Shape;1362;p51"/>
          <p:cNvGrpSpPr/>
          <p:nvPr/>
        </p:nvGrpSpPr>
        <p:grpSpPr>
          <a:xfrm>
            <a:off x="6514426" y="1715188"/>
            <a:ext cx="2576454" cy="1496997"/>
            <a:chOff x="5749265" y="3166956"/>
            <a:chExt cx="2672670" cy="1552901"/>
          </a:xfrm>
        </p:grpSpPr>
        <p:sp>
          <p:nvSpPr>
            <p:cNvPr id="45" name="Google Shape;1363;p51"/>
            <p:cNvSpPr/>
            <p:nvPr/>
          </p:nvSpPr>
          <p:spPr>
            <a:xfrm>
              <a:off x="5785608" y="3337345"/>
              <a:ext cx="2258102" cy="1378334"/>
            </a:xfrm>
            <a:custGeom>
              <a:avLst/>
              <a:gdLst/>
              <a:ahLst/>
              <a:cxnLst/>
              <a:rect l="l" t="t" r="r" b="b"/>
              <a:pathLst>
                <a:path w="57009" h="34798" extrusionOk="0">
                  <a:moveTo>
                    <a:pt x="34631" y="1"/>
                  </a:moveTo>
                  <a:cubicBezTo>
                    <a:pt x="24254" y="1"/>
                    <a:pt x="21254" y="7793"/>
                    <a:pt x="11207" y="12996"/>
                  </a:cubicBezTo>
                  <a:cubicBezTo>
                    <a:pt x="0" y="18794"/>
                    <a:pt x="799" y="30708"/>
                    <a:pt x="2566" y="34797"/>
                  </a:cubicBezTo>
                  <a:lnTo>
                    <a:pt x="55703" y="34797"/>
                  </a:lnTo>
                  <a:cubicBezTo>
                    <a:pt x="47555" y="21812"/>
                    <a:pt x="57009" y="3233"/>
                    <a:pt x="38528" y="326"/>
                  </a:cubicBezTo>
                  <a:cubicBezTo>
                    <a:pt x="37117" y="104"/>
                    <a:pt x="35825" y="1"/>
                    <a:pt x="34631" y="1"/>
                  </a:cubicBezTo>
                  <a:close/>
                </a:path>
              </a:pathLst>
            </a:custGeom>
            <a:gradFill>
              <a:gsLst>
                <a:gs pos="0">
                  <a:srgbClr val="EEC9C3"/>
                </a:gs>
                <a:gs pos="100000">
                  <a:srgbClr val="FF8C8C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64;p51"/>
            <p:cNvSpPr/>
            <p:nvPr/>
          </p:nvSpPr>
          <p:spPr>
            <a:xfrm>
              <a:off x="6336852" y="3223413"/>
              <a:ext cx="649649" cy="1492291"/>
            </a:xfrm>
            <a:custGeom>
              <a:avLst/>
              <a:gdLst/>
              <a:ahLst/>
              <a:cxnLst/>
              <a:rect l="l" t="t" r="r" b="b"/>
              <a:pathLst>
                <a:path w="12980" h="29816" extrusionOk="0">
                  <a:moveTo>
                    <a:pt x="6570" y="0"/>
                  </a:moveTo>
                  <a:lnTo>
                    <a:pt x="12" y="3861"/>
                  </a:lnTo>
                  <a:lnTo>
                    <a:pt x="12" y="3861"/>
                  </a:lnTo>
                  <a:cubicBezTo>
                    <a:pt x="5" y="3849"/>
                    <a:pt x="1" y="3842"/>
                    <a:pt x="0" y="3841"/>
                  </a:cubicBezTo>
                  <a:lnTo>
                    <a:pt x="0" y="3841"/>
                  </a:lnTo>
                  <a:lnTo>
                    <a:pt x="11" y="3861"/>
                  </a:lnTo>
                  <a:lnTo>
                    <a:pt x="12" y="3861"/>
                  </a:lnTo>
                  <a:lnTo>
                    <a:pt x="12" y="3861"/>
                  </a:lnTo>
                  <a:cubicBezTo>
                    <a:pt x="139" y="4090"/>
                    <a:pt x="1327" y="6288"/>
                    <a:pt x="2546" y="10458"/>
                  </a:cubicBezTo>
                  <a:cubicBezTo>
                    <a:pt x="3694" y="14389"/>
                    <a:pt x="5097" y="20895"/>
                    <a:pt x="5366" y="29815"/>
                  </a:cubicBezTo>
                  <a:lnTo>
                    <a:pt x="12980" y="29815"/>
                  </a:lnTo>
                  <a:cubicBezTo>
                    <a:pt x="12429" y="10176"/>
                    <a:pt x="6812" y="409"/>
                    <a:pt x="657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65;p51"/>
            <p:cNvSpPr/>
            <p:nvPr/>
          </p:nvSpPr>
          <p:spPr>
            <a:xfrm>
              <a:off x="6527392" y="3383172"/>
              <a:ext cx="293593" cy="1336685"/>
            </a:xfrm>
            <a:custGeom>
              <a:avLst/>
              <a:gdLst/>
              <a:ahLst/>
              <a:cxnLst/>
              <a:rect l="l" t="t" r="r" b="b"/>
              <a:pathLst>
                <a:path w="5866" h="26707" extrusionOk="0">
                  <a:moveTo>
                    <a:pt x="97" y="0"/>
                  </a:moveTo>
                  <a:cubicBezTo>
                    <a:pt x="84" y="0"/>
                    <a:pt x="70" y="4"/>
                    <a:pt x="58" y="11"/>
                  </a:cubicBezTo>
                  <a:cubicBezTo>
                    <a:pt x="17" y="31"/>
                    <a:pt x="0" y="82"/>
                    <a:pt x="24" y="122"/>
                  </a:cubicBezTo>
                  <a:cubicBezTo>
                    <a:pt x="64" y="195"/>
                    <a:pt x="3996" y="7672"/>
                    <a:pt x="5698" y="26630"/>
                  </a:cubicBezTo>
                  <a:cubicBezTo>
                    <a:pt x="5701" y="26674"/>
                    <a:pt x="5738" y="26707"/>
                    <a:pt x="5778" y="26707"/>
                  </a:cubicBezTo>
                  <a:cubicBezTo>
                    <a:pt x="5782" y="26707"/>
                    <a:pt x="5785" y="26707"/>
                    <a:pt x="5789" y="26704"/>
                  </a:cubicBezTo>
                  <a:cubicBezTo>
                    <a:pt x="5832" y="26701"/>
                    <a:pt x="5865" y="26660"/>
                    <a:pt x="5862" y="26617"/>
                  </a:cubicBezTo>
                  <a:cubicBezTo>
                    <a:pt x="4973" y="16689"/>
                    <a:pt x="3476" y="9995"/>
                    <a:pt x="2374" y="6131"/>
                  </a:cubicBezTo>
                  <a:cubicBezTo>
                    <a:pt x="1179" y="1935"/>
                    <a:pt x="182" y="62"/>
                    <a:pt x="172" y="45"/>
                  </a:cubicBezTo>
                  <a:cubicBezTo>
                    <a:pt x="156" y="17"/>
                    <a:pt x="127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66;p51"/>
            <p:cNvSpPr/>
            <p:nvPr/>
          </p:nvSpPr>
          <p:spPr>
            <a:xfrm>
              <a:off x="6933197" y="4478417"/>
              <a:ext cx="81531" cy="192242"/>
            </a:xfrm>
            <a:custGeom>
              <a:avLst/>
              <a:gdLst/>
              <a:ahLst/>
              <a:cxnLst/>
              <a:rect l="l" t="t" r="r" b="b"/>
              <a:pathLst>
                <a:path w="1629" h="3841" extrusionOk="0">
                  <a:moveTo>
                    <a:pt x="1629" y="0"/>
                  </a:moveTo>
                  <a:lnTo>
                    <a:pt x="182" y="913"/>
                  </a:lnTo>
                  <a:cubicBezTo>
                    <a:pt x="1" y="2975"/>
                    <a:pt x="1" y="3807"/>
                    <a:pt x="1" y="3807"/>
                  </a:cubicBezTo>
                  <a:lnTo>
                    <a:pt x="884" y="3841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67;p51"/>
            <p:cNvSpPr/>
            <p:nvPr/>
          </p:nvSpPr>
          <p:spPr>
            <a:xfrm>
              <a:off x="6852867" y="4668957"/>
              <a:ext cx="129429" cy="46747"/>
            </a:xfrm>
            <a:custGeom>
              <a:avLst/>
              <a:gdLst/>
              <a:ahLst/>
              <a:cxnLst/>
              <a:rect l="l" t="t" r="r" b="b"/>
              <a:pathLst>
                <a:path w="2586" h="934" extrusionOk="0">
                  <a:moveTo>
                    <a:pt x="1606" y="0"/>
                  </a:moveTo>
                  <a:lnTo>
                    <a:pt x="1" y="933"/>
                  </a:lnTo>
                  <a:lnTo>
                    <a:pt x="2585" y="933"/>
                  </a:lnTo>
                  <a:lnTo>
                    <a:pt x="2489" y="34"/>
                  </a:lnTo>
                  <a:lnTo>
                    <a:pt x="16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368;p51"/>
            <p:cNvSpPr/>
            <p:nvPr/>
          </p:nvSpPr>
          <p:spPr>
            <a:xfrm>
              <a:off x="7133848" y="3343183"/>
              <a:ext cx="910710" cy="1372521"/>
            </a:xfrm>
            <a:custGeom>
              <a:avLst/>
              <a:gdLst/>
              <a:ahLst/>
              <a:cxnLst/>
              <a:rect l="l" t="t" r="r" b="b"/>
              <a:pathLst>
                <a:path w="18196" h="27423" extrusionOk="0">
                  <a:moveTo>
                    <a:pt x="12452" y="1"/>
                  </a:moveTo>
                  <a:cubicBezTo>
                    <a:pt x="12320" y="148"/>
                    <a:pt x="9249" y="3697"/>
                    <a:pt x="6201" y="8841"/>
                  </a:cubicBezTo>
                  <a:cubicBezTo>
                    <a:pt x="2185" y="15612"/>
                    <a:pt x="104" y="21856"/>
                    <a:pt x="0" y="27422"/>
                  </a:cubicBezTo>
                  <a:lnTo>
                    <a:pt x="7611" y="27422"/>
                  </a:lnTo>
                  <a:cubicBezTo>
                    <a:pt x="7886" y="17011"/>
                    <a:pt x="18089" y="5111"/>
                    <a:pt x="18196" y="4990"/>
                  </a:cubicBezTo>
                  <a:lnTo>
                    <a:pt x="15322" y="2495"/>
                  </a:lnTo>
                  <a:lnTo>
                    <a:pt x="12452" y="1"/>
                  </a:lnTo>
                  <a:close/>
                </a:path>
              </a:pathLst>
            </a:custGeom>
            <a:gradFill>
              <a:gsLst>
                <a:gs pos="0">
                  <a:srgbClr val="7E719E"/>
                </a:gs>
                <a:gs pos="100000">
                  <a:srgbClr val="423A6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369;p51"/>
            <p:cNvSpPr/>
            <p:nvPr/>
          </p:nvSpPr>
          <p:spPr>
            <a:xfrm>
              <a:off x="7298662" y="3555144"/>
              <a:ext cx="537037" cy="1164714"/>
            </a:xfrm>
            <a:custGeom>
              <a:avLst/>
              <a:gdLst/>
              <a:ahLst/>
              <a:cxnLst/>
              <a:rect l="l" t="t" r="r" b="b"/>
              <a:pathLst>
                <a:path w="10730" h="23271" extrusionOk="0">
                  <a:moveTo>
                    <a:pt x="10636" y="1"/>
                  </a:moveTo>
                  <a:cubicBezTo>
                    <a:pt x="10612" y="1"/>
                    <a:pt x="10587" y="12"/>
                    <a:pt x="10572" y="33"/>
                  </a:cubicBezTo>
                  <a:cubicBezTo>
                    <a:pt x="10545" y="60"/>
                    <a:pt x="8125" y="3095"/>
                    <a:pt x="5623" y="7443"/>
                  </a:cubicBezTo>
                  <a:cubicBezTo>
                    <a:pt x="3314" y="11454"/>
                    <a:pt x="467" y="17443"/>
                    <a:pt x="3" y="23181"/>
                  </a:cubicBezTo>
                  <a:cubicBezTo>
                    <a:pt x="0" y="23224"/>
                    <a:pt x="34" y="23265"/>
                    <a:pt x="81" y="23268"/>
                  </a:cubicBezTo>
                  <a:cubicBezTo>
                    <a:pt x="84" y="23271"/>
                    <a:pt x="84" y="23271"/>
                    <a:pt x="88" y="23271"/>
                  </a:cubicBezTo>
                  <a:cubicBezTo>
                    <a:pt x="131" y="23271"/>
                    <a:pt x="168" y="23238"/>
                    <a:pt x="172" y="23194"/>
                  </a:cubicBezTo>
                  <a:cubicBezTo>
                    <a:pt x="628" y="17490"/>
                    <a:pt x="3468" y="11524"/>
                    <a:pt x="5768" y="7526"/>
                  </a:cubicBezTo>
                  <a:cubicBezTo>
                    <a:pt x="8259" y="3188"/>
                    <a:pt x="10676" y="167"/>
                    <a:pt x="10699" y="137"/>
                  </a:cubicBezTo>
                  <a:cubicBezTo>
                    <a:pt x="10730" y="100"/>
                    <a:pt x="10723" y="46"/>
                    <a:pt x="10686" y="19"/>
                  </a:cubicBezTo>
                  <a:cubicBezTo>
                    <a:pt x="10672" y="7"/>
                    <a:pt x="10654" y="1"/>
                    <a:pt x="106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370;p51"/>
            <p:cNvSpPr/>
            <p:nvPr/>
          </p:nvSpPr>
          <p:spPr>
            <a:xfrm>
              <a:off x="7407872" y="3984023"/>
              <a:ext cx="64565" cy="172472"/>
            </a:xfrm>
            <a:custGeom>
              <a:avLst/>
              <a:gdLst/>
              <a:ahLst/>
              <a:cxnLst/>
              <a:rect l="l" t="t" r="r" b="b"/>
              <a:pathLst>
                <a:path w="1290" h="3446" extrusionOk="0">
                  <a:moveTo>
                    <a:pt x="93" y="1"/>
                  </a:moveTo>
                  <a:cubicBezTo>
                    <a:pt x="85" y="1"/>
                    <a:pt x="76" y="2"/>
                    <a:pt x="68" y="5"/>
                  </a:cubicBezTo>
                  <a:cubicBezTo>
                    <a:pt x="24" y="22"/>
                    <a:pt x="1" y="68"/>
                    <a:pt x="17" y="112"/>
                  </a:cubicBezTo>
                  <a:lnTo>
                    <a:pt x="1115" y="3389"/>
                  </a:lnTo>
                  <a:cubicBezTo>
                    <a:pt x="1129" y="3422"/>
                    <a:pt x="1159" y="3446"/>
                    <a:pt x="1196" y="3446"/>
                  </a:cubicBezTo>
                  <a:cubicBezTo>
                    <a:pt x="1202" y="3446"/>
                    <a:pt x="1213" y="3446"/>
                    <a:pt x="1222" y="3442"/>
                  </a:cubicBezTo>
                  <a:cubicBezTo>
                    <a:pt x="1266" y="3426"/>
                    <a:pt x="1290" y="3378"/>
                    <a:pt x="1273" y="3335"/>
                  </a:cubicBezTo>
                  <a:lnTo>
                    <a:pt x="175" y="58"/>
                  </a:lnTo>
                  <a:cubicBezTo>
                    <a:pt x="161" y="23"/>
                    <a:pt x="128" y="1"/>
                    <a:pt x="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371;p51"/>
            <p:cNvSpPr/>
            <p:nvPr/>
          </p:nvSpPr>
          <p:spPr>
            <a:xfrm>
              <a:off x="5749265" y="3660600"/>
              <a:ext cx="800049" cy="1055104"/>
            </a:xfrm>
            <a:custGeom>
              <a:avLst/>
              <a:gdLst/>
              <a:ahLst/>
              <a:cxnLst/>
              <a:rect l="l" t="t" r="r" b="b"/>
              <a:pathLst>
                <a:path w="15985" h="21081" extrusionOk="0">
                  <a:moveTo>
                    <a:pt x="7349" y="1"/>
                  </a:moveTo>
                  <a:lnTo>
                    <a:pt x="0" y="1975"/>
                  </a:lnTo>
                  <a:cubicBezTo>
                    <a:pt x="128" y="2448"/>
                    <a:pt x="2609" y="11569"/>
                    <a:pt x="7366" y="21080"/>
                  </a:cubicBezTo>
                  <a:lnTo>
                    <a:pt x="15984" y="21080"/>
                  </a:lnTo>
                  <a:cubicBezTo>
                    <a:pt x="10425" y="11237"/>
                    <a:pt x="7400" y="195"/>
                    <a:pt x="7349" y="1"/>
                  </a:cubicBezTo>
                  <a:close/>
                </a:path>
              </a:pathLst>
            </a:custGeom>
            <a:gradFill>
              <a:gsLst>
                <a:gs pos="0">
                  <a:srgbClr val="7E719E"/>
                </a:gs>
                <a:gs pos="100000">
                  <a:srgbClr val="423A6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372;p51"/>
            <p:cNvSpPr/>
            <p:nvPr/>
          </p:nvSpPr>
          <p:spPr>
            <a:xfrm>
              <a:off x="5965180" y="3799588"/>
              <a:ext cx="376426" cy="920269"/>
            </a:xfrm>
            <a:custGeom>
              <a:avLst/>
              <a:gdLst/>
              <a:ahLst/>
              <a:cxnLst/>
              <a:rect l="l" t="t" r="r" b="b"/>
              <a:pathLst>
                <a:path w="7521" h="18387" extrusionOk="0">
                  <a:moveTo>
                    <a:pt x="94" y="0"/>
                  </a:moveTo>
                  <a:cubicBezTo>
                    <a:pt x="86" y="0"/>
                    <a:pt x="79" y="1"/>
                    <a:pt x="71" y="4"/>
                  </a:cubicBezTo>
                  <a:cubicBezTo>
                    <a:pt x="27" y="13"/>
                    <a:pt x="1" y="57"/>
                    <a:pt x="11" y="101"/>
                  </a:cubicBezTo>
                  <a:cubicBezTo>
                    <a:pt x="37" y="222"/>
                    <a:pt x="2908" y="12257"/>
                    <a:pt x="7360" y="18351"/>
                  </a:cubicBezTo>
                  <a:cubicBezTo>
                    <a:pt x="7376" y="18374"/>
                    <a:pt x="7400" y="18387"/>
                    <a:pt x="7426" y="18387"/>
                  </a:cubicBezTo>
                  <a:cubicBezTo>
                    <a:pt x="7443" y="18387"/>
                    <a:pt x="7460" y="18381"/>
                    <a:pt x="7477" y="18371"/>
                  </a:cubicBezTo>
                  <a:cubicBezTo>
                    <a:pt x="7514" y="18343"/>
                    <a:pt x="7521" y="18290"/>
                    <a:pt x="7494" y="18253"/>
                  </a:cubicBezTo>
                  <a:cubicBezTo>
                    <a:pt x="3063" y="12187"/>
                    <a:pt x="202" y="185"/>
                    <a:pt x="172" y="64"/>
                  </a:cubicBezTo>
                  <a:cubicBezTo>
                    <a:pt x="164" y="28"/>
                    <a:pt x="131" y="0"/>
                    <a:pt x="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373;p51"/>
            <p:cNvSpPr/>
            <p:nvPr/>
          </p:nvSpPr>
          <p:spPr>
            <a:xfrm>
              <a:off x="7473037" y="3920709"/>
              <a:ext cx="948898" cy="794994"/>
            </a:xfrm>
            <a:custGeom>
              <a:avLst/>
              <a:gdLst/>
              <a:ahLst/>
              <a:cxnLst/>
              <a:rect l="l" t="t" r="r" b="b"/>
              <a:pathLst>
                <a:path w="18959" h="15884" extrusionOk="0">
                  <a:moveTo>
                    <a:pt x="11731" y="1"/>
                  </a:moveTo>
                  <a:lnTo>
                    <a:pt x="11727" y="10"/>
                  </a:lnTo>
                  <a:lnTo>
                    <a:pt x="11728" y="11"/>
                  </a:lnTo>
                  <a:lnTo>
                    <a:pt x="11728" y="11"/>
                  </a:lnTo>
                  <a:cubicBezTo>
                    <a:pt x="11730" y="5"/>
                    <a:pt x="11731" y="2"/>
                    <a:pt x="11731" y="1"/>
                  </a:cubicBezTo>
                  <a:close/>
                  <a:moveTo>
                    <a:pt x="11728" y="11"/>
                  </a:moveTo>
                  <a:cubicBezTo>
                    <a:pt x="11604" y="376"/>
                    <a:pt x="8241" y="9967"/>
                    <a:pt x="1" y="15883"/>
                  </a:cubicBezTo>
                  <a:lnTo>
                    <a:pt x="11103" y="15883"/>
                  </a:lnTo>
                  <a:cubicBezTo>
                    <a:pt x="16595" y="9428"/>
                    <a:pt x="18831" y="2770"/>
                    <a:pt x="18959" y="2381"/>
                  </a:cubicBezTo>
                  <a:lnTo>
                    <a:pt x="11728" y="1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374;p51"/>
            <p:cNvSpPr/>
            <p:nvPr/>
          </p:nvSpPr>
          <p:spPr>
            <a:xfrm>
              <a:off x="5756672" y="4332721"/>
              <a:ext cx="888388" cy="382983"/>
            </a:xfrm>
            <a:custGeom>
              <a:avLst/>
              <a:gdLst/>
              <a:ahLst/>
              <a:cxnLst/>
              <a:rect l="l" t="t" r="r" b="b"/>
              <a:pathLst>
                <a:path w="17750" h="7652" extrusionOk="0">
                  <a:moveTo>
                    <a:pt x="5719" y="1"/>
                  </a:moveTo>
                  <a:cubicBezTo>
                    <a:pt x="4860" y="1"/>
                    <a:pt x="3930" y="199"/>
                    <a:pt x="2881" y="826"/>
                  </a:cubicBezTo>
                  <a:cubicBezTo>
                    <a:pt x="0" y="2552"/>
                    <a:pt x="74" y="5526"/>
                    <a:pt x="1417" y="7651"/>
                  </a:cubicBezTo>
                  <a:lnTo>
                    <a:pt x="15773" y="7651"/>
                  </a:lnTo>
                  <a:cubicBezTo>
                    <a:pt x="15773" y="7651"/>
                    <a:pt x="17750" y="4062"/>
                    <a:pt x="16642" y="1938"/>
                  </a:cubicBezTo>
                  <a:cubicBezTo>
                    <a:pt x="15993" y="697"/>
                    <a:pt x="14486" y="430"/>
                    <a:pt x="12931" y="430"/>
                  </a:cubicBezTo>
                  <a:cubicBezTo>
                    <a:pt x="11822" y="430"/>
                    <a:pt x="10688" y="566"/>
                    <a:pt x="9823" y="581"/>
                  </a:cubicBezTo>
                  <a:cubicBezTo>
                    <a:pt x="9798" y="581"/>
                    <a:pt x="9772" y="582"/>
                    <a:pt x="9747" y="582"/>
                  </a:cubicBezTo>
                  <a:cubicBezTo>
                    <a:pt x="8453" y="582"/>
                    <a:pt x="7190" y="1"/>
                    <a:pt x="57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375;p51"/>
            <p:cNvSpPr/>
            <p:nvPr/>
          </p:nvSpPr>
          <p:spPr>
            <a:xfrm>
              <a:off x="7770634" y="4105294"/>
              <a:ext cx="464014" cy="614564"/>
            </a:xfrm>
            <a:custGeom>
              <a:avLst/>
              <a:gdLst/>
              <a:ahLst/>
              <a:cxnLst/>
              <a:rect l="l" t="t" r="r" b="b"/>
              <a:pathLst>
                <a:path w="9271" h="12279" extrusionOk="0">
                  <a:moveTo>
                    <a:pt x="9174" y="0"/>
                  </a:moveTo>
                  <a:cubicBezTo>
                    <a:pt x="9143" y="0"/>
                    <a:pt x="9113" y="18"/>
                    <a:pt x="9098" y="49"/>
                  </a:cubicBezTo>
                  <a:cubicBezTo>
                    <a:pt x="9069" y="117"/>
                    <a:pt x="5889" y="6834"/>
                    <a:pt x="37" y="12132"/>
                  </a:cubicBezTo>
                  <a:cubicBezTo>
                    <a:pt x="4" y="12165"/>
                    <a:pt x="0" y="12215"/>
                    <a:pt x="31" y="12249"/>
                  </a:cubicBezTo>
                  <a:cubicBezTo>
                    <a:pt x="48" y="12269"/>
                    <a:pt x="71" y="12279"/>
                    <a:pt x="91" y="12279"/>
                  </a:cubicBezTo>
                  <a:cubicBezTo>
                    <a:pt x="111" y="12279"/>
                    <a:pt x="132" y="12269"/>
                    <a:pt x="148" y="12256"/>
                  </a:cubicBezTo>
                  <a:cubicBezTo>
                    <a:pt x="6027" y="6935"/>
                    <a:pt x="9219" y="187"/>
                    <a:pt x="9250" y="120"/>
                  </a:cubicBezTo>
                  <a:cubicBezTo>
                    <a:pt x="9270" y="76"/>
                    <a:pt x="9250" y="26"/>
                    <a:pt x="9210" y="9"/>
                  </a:cubicBezTo>
                  <a:cubicBezTo>
                    <a:pt x="9198" y="3"/>
                    <a:pt x="9186" y="0"/>
                    <a:pt x="91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376;p51"/>
            <p:cNvSpPr/>
            <p:nvPr/>
          </p:nvSpPr>
          <p:spPr>
            <a:xfrm>
              <a:off x="8065829" y="4173762"/>
              <a:ext cx="24775" cy="183884"/>
            </a:xfrm>
            <a:custGeom>
              <a:avLst/>
              <a:gdLst/>
              <a:ahLst/>
              <a:cxnLst/>
              <a:rect l="l" t="t" r="r" b="b"/>
              <a:pathLst>
                <a:path w="495" h="3674" extrusionOk="0">
                  <a:moveTo>
                    <a:pt x="88" y="0"/>
                  </a:moveTo>
                  <a:cubicBezTo>
                    <a:pt x="86" y="0"/>
                    <a:pt x="84" y="1"/>
                    <a:pt x="82" y="1"/>
                  </a:cubicBezTo>
                  <a:cubicBezTo>
                    <a:pt x="35" y="4"/>
                    <a:pt x="1" y="44"/>
                    <a:pt x="4" y="91"/>
                  </a:cubicBezTo>
                  <a:lnTo>
                    <a:pt x="323" y="3596"/>
                  </a:lnTo>
                  <a:cubicBezTo>
                    <a:pt x="326" y="3639"/>
                    <a:pt x="364" y="3673"/>
                    <a:pt x="407" y="3673"/>
                  </a:cubicBezTo>
                  <a:lnTo>
                    <a:pt x="414" y="3673"/>
                  </a:lnTo>
                  <a:cubicBezTo>
                    <a:pt x="461" y="3670"/>
                    <a:pt x="495" y="3626"/>
                    <a:pt x="492" y="3583"/>
                  </a:cubicBezTo>
                  <a:lnTo>
                    <a:pt x="173" y="78"/>
                  </a:lnTo>
                  <a:cubicBezTo>
                    <a:pt x="169" y="33"/>
                    <a:pt x="133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77;p51"/>
            <p:cNvSpPr/>
            <p:nvPr/>
          </p:nvSpPr>
          <p:spPr>
            <a:xfrm>
              <a:off x="7972235" y="4488627"/>
              <a:ext cx="164414" cy="17017"/>
            </a:xfrm>
            <a:custGeom>
              <a:avLst/>
              <a:gdLst/>
              <a:ahLst/>
              <a:cxnLst/>
              <a:rect l="l" t="t" r="r" b="b"/>
              <a:pathLst>
                <a:path w="3285" h="340" extrusionOk="0">
                  <a:moveTo>
                    <a:pt x="3200" y="1"/>
                  </a:moveTo>
                  <a:cubicBezTo>
                    <a:pt x="3198" y="1"/>
                    <a:pt x="3196" y="1"/>
                    <a:pt x="3194" y="1"/>
                  </a:cubicBezTo>
                  <a:lnTo>
                    <a:pt x="81" y="172"/>
                  </a:lnTo>
                  <a:cubicBezTo>
                    <a:pt x="35" y="176"/>
                    <a:pt x="1" y="213"/>
                    <a:pt x="1" y="259"/>
                  </a:cubicBezTo>
                  <a:cubicBezTo>
                    <a:pt x="5" y="303"/>
                    <a:pt x="41" y="340"/>
                    <a:pt x="85" y="340"/>
                  </a:cubicBezTo>
                  <a:lnTo>
                    <a:pt x="92" y="340"/>
                  </a:lnTo>
                  <a:lnTo>
                    <a:pt x="3204" y="168"/>
                  </a:lnTo>
                  <a:cubicBezTo>
                    <a:pt x="3248" y="165"/>
                    <a:pt x="3284" y="125"/>
                    <a:pt x="3281" y="81"/>
                  </a:cubicBezTo>
                  <a:cubicBezTo>
                    <a:pt x="3278" y="37"/>
                    <a:pt x="3244" y="1"/>
                    <a:pt x="3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78;p51"/>
            <p:cNvSpPr/>
            <p:nvPr/>
          </p:nvSpPr>
          <p:spPr>
            <a:xfrm>
              <a:off x="7178042" y="4391280"/>
              <a:ext cx="1011561" cy="324424"/>
            </a:xfrm>
            <a:custGeom>
              <a:avLst/>
              <a:gdLst/>
              <a:ahLst/>
              <a:cxnLst/>
              <a:rect l="l" t="t" r="r" b="b"/>
              <a:pathLst>
                <a:path w="20211" h="6482" extrusionOk="0">
                  <a:moveTo>
                    <a:pt x="4765" y="1"/>
                  </a:moveTo>
                  <a:cubicBezTo>
                    <a:pt x="974" y="1"/>
                    <a:pt x="1" y="6481"/>
                    <a:pt x="3370" y="6481"/>
                  </a:cubicBezTo>
                  <a:lnTo>
                    <a:pt x="18451" y="6481"/>
                  </a:lnTo>
                  <a:cubicBezTo>
                    <a:pt x="20210" y="4449"/>
                    <a:pt x="17929" y="995"/>
                    <a:pt x="14559" y="995"/>
                  </a:cubicBezTo>
                  <a:cubicBezTo>
                    <a:pt x="14367" y="995"/>
                    <a:pt x="14171" y="1006"/>
                    <a:pt x="13972" y="1030"/>
                  </a:cubicBezTo>
                  <a:cubicBezTo>
                    <a:pt x="13332" y="1105"/>
                    <a:pt x="12773" y="1137"/>
                    <a:pt x="12263" y="1137"/>
                  </a:cubicBezTo>
                  <a:cubicBezTo>
                    <a:pt x="9839" y="1137"/>
                    <a:pt x="8548" y="402"/>
                    <a:pt x="5153" y="22"/>
                  </a:cubicBezTo>
                  <a:cubicBezTo>
                    <a:pt x="5020" y="8"/>
                    <a:pt x="4891" y="1"/>
                    <a:pt x="4765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79;p51"/>
            <p:cNvSpPr/>
            <p:nvPr/>
          </p:nvSpPr>
          <p:spPr>
            <a:xfrm>
              <a:off x="7661425" y="3544484"/>
              <a:ext cx="44745" cy="199349"/>
            </a:xfrm>
            <a:custGeom>
              <a:avLst/>
              <a:gdLst/>
              <a:ahLst/>
              <a:cxnLst/>
              <a:rect l="l" t="t" r="r" b="b"/>
              <a:pathLst>
                <a:path w="894" h="3983" extrusionOk="0">
                  <a:moveTo>
                    <a:pt x="88" y="0"/>
                  </a:moveTo>
                  <a:cubicBezTo>
                    <a:pt x="84" y="0"/>
                    <a:pt x="79" y="0"/>
                    <a:pt x="74" y="1"/>
                  </a:cubicBezTo>
                  <a:cubicBezTo>
                    <a:pt x="31" y="11"/>
                    <a:pt x="0" y="54"/>
                    <a:pt x="7" y="98"/>
                  </a:cubicBezTo>
                  <a:lnTo>
                    <a:pt x="722" y="3912"/>
                  </a:lnTo>
                  <a:cubicBezTo>
                    <a:pt x="729" y="3952"/>
                    <a:pt x="763" y="3982"/>
                    <a:pt x="803" y="3982"/>
                  </a:cubicBezTo>
                  <a:cubicBezTo>
                    <a:pt x="806" y="3982"/>
                    <a:pt x="812" y="3979"/>
                    <a:pt x="820" y="3979"/>
                  </a:cubicBezTo>
                  <a:cubicBezTo>
                    <a:pt x="863" y="3973"/>
                    <a:pt x="893" y="3929"/>
                    <a:pt x="883" y="3881"/>
                  </a:cubicBezTo>
                  <a:lnTo>
                    <a:pt x="172" y="68"/>
                  </a:lnTo>
                  <a:cubicBezTo>
                    <a:pt x="165" y="29"/>
                    <a:pt x="129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380;p51"/>
            <p:cNvSpPr/>
            <p:nvPr/>
          </p:nvSpPr>
          <p:spPr>
            <a:xfrm>
              <a:off x="7588852" y="3879168"/>
              <a:ext cx="205856" cy="38038"/>
            </a:xfrm>
            <a:custGeom>
              <a:avLst/>
              <a:gdLst/>
              <a:ahLst/>
              <a:cxnLst/>
              <a:rect l="l" t="t" r="r" b="b"/>
              <a:pathLst>
                <a:path w="4113" h="760" extrusionOk="0">
                  <a:moveTo>
                    <a:pt x="4025" y="1"/>
                  </a:moveTo>
                  <a:cubicBezTo>
                    <a:pt x="4020" y="1"/>
                    <a:pt x="4016" y="1"/>
                    <a:pt x="4012" y="2"/>
                  </a:cubicBezTo>
                  <a:lnTo>
                    <a:pt x="77" y="595"/>
                  </a:lnTo>
                  <a:cubicBezTo>
                    <a:pt x="31" y="602"/>
                    <a:pt x="0" y="646"/>
                    <a:pt x="6" y="690"/>
                  </a:cubicBezTo>
                  <a:cubicBezTo>
                    <a:pt x="14" y="733"/>
                    <a:pt x="47" y="760"/>
                    <a:pt x="87" y="760"/>
                  </a:cubicBezTo>
                  <a:lnTo>
                    <a:pt x="101" y="760"/>
                  </a:lnTo>
                  <a:lnTo>
                    <a:pt x="4035" y="166"/>
                  </a:lnTo>
                  <a:cubicBezTo>
                    <a:pt x="4083" y="159"/>
                    <a:pt x="4112" y="115"/>
                    <a:pt x="4106" y="72"/>
                  </a:cubicBezTo>
                  <a:cubicBezTo>
                    <a:pt x="4100" y="30"/>
                    <a:pt x="4064" y="1"/>
                    <a:pt x="4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381;p51"/>
            <p:cNvSpPr/>
            <p:nvPr/>
          </p:nvSpPr>
          <p:spPr>
            <a:xfrm>
              <a:off x="6003318" y="3820760"/>
              <a:ext cx="65265" cy="131281"/>
            </a:xfrm>
            <a:custGeom>
              <a:avLst/>
              <a:gdLst/>
              <a:ahLst/>
              <a:cxnLst/>
              <a:rect l="l" t="t" r="r" b="b"/>
              <a:pathLst>
                <a:path w="1304" h="2623" extrusionOk="0">
                  <a:moveTo>
                    <a:pt x="1207" y="0"/>
                  </a:moveTo>
                  <a:cubicBezTo>
                    <a:pt x="1175" y="0"/>
                    <a:pt x="1144" y="18"/>
                    <a:pt x="1132" y="50"/>
                  </a:cubicBezTo>
                  <a:lnTo>
                    <a:pt x="17" y="2505"/>
                  </a:lnTo>
                  <a:cubicBezTo>
                    <a:pt x="0" y="2545"/>
                    <a:pt x="17" y="2595"/>
                    <a:pt x="61" y="2615"/>
                  </a:cubicBezTo>
                  <a:cubicBezTo>
                    <a:pt x="71" y="2619"/>
                    <a:pt x="85" y="2622"/>
                    <a:pt x="95" y="2622"/>
                  </a:cubicBezTo>
                  <a:cubicBezTo>
                    <a:pt x="125" y="2622"/>
                    <a:pt x="155" y="2602"/>
                    <a:pt x="172" y="2571"/>
                  </a:cubicBezTo>
                  <a:lnTo>
                    <a:pt x="1283" y="117"/>
                  </a:lnTo>
                  <a:cubicBezTo>
                    <a:pt x="1303" y="77"/>
                    <a:pt x="1283" y="27"/>
                    <a:pt x="1239" y="7"/>
                  </a:cubicBezTo>
                  <a:cubicBezTo>
                    <a:pt x="1229" y="2"/>
                    <a:pt x="1218" y="0"/>
                    <a:pt x="12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382;p51"/>
            <p:cNvSpPr/>
            <p:nvPr/>
          </p:nvSpPr>
          <p:spPr>
            <a:xfrm>
              <a:off x="5901166" y="3997436"/>
              <a:ext cx="152602" cy="89840"/>
            </a:xfrm>
            <a:custGeom>
              <a:avLst/>
              <a:gdLst/>
              <a:ahLst/>
              <a:cxnLst/>
              <a:rect l="l" t="t" r="r" b="b"/>
              <a:pathLst>
                <a:path w="3049" h="1795" extrusionOk="0">
                  <a:moveTo>
                    <a:pt x="96" y="0"/>
                  </a:moveTo>
                  <a:cubicBezTo>
                    <a:pt x="67" y="0"/>
                    <a:pt x="39" y="15"/>
                    <a:pt x="24" y="42"/>
                  </a:cubicBezTo>
                  <a:cubicBezTo>
                    <a:pt x="0" y="82"/>
                    <a:pt x="14" y="132"/>
                    <a:pt x="54" y="157"/>
                  </a:cubicBezTo>
                  <a:lnTo>
                    <a:pt x="2911" y="1784"/>
                  </a:lnTo>
                  <a:cubicBezTo>
                    <a:pt x="2924" y="1791"/>
                    <a:pt x="2938" y="1795"/>
                    <a:pt x="2952" y="1795"/>
                  </a:cubicBezTo>
                  <a:cubicBezTo>
                    <a:pt x="2982" y="1795"/>
                    <a:pt x="3008" y="1781"/>
                    <a:pt x="3025" y="1754"/>
                  </a:cubicBezTo>
                  <a:cubicBezTo>
                    <a:pt x="3048" y="1714"/>
                    <a:pt x="3036" y="1663"/>
                    <a:pt x="2995" y="1640"/>
                  </a:cubicBezTo>
                  <a:lnTo>
                    <a:pt x="138" y="11"/>
                  </a:lnTo>
                  <a:cubicBezTo>
                    <a:pt x="125" y="4"/>
                    <a:pt x="110" y="0"/>
                    <a:pt x="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383;p51"/>
            <p:cNvSpPr/>
            <p:nvPr/>
          </p:nvSpPr>
          <p:spPr>
            <a:xfrm>
              <a:off x="6499314" y="3620209"/>
              <a:ext cx="134484" cy="31381"/>
            </a:xfrm>
            <a:custGeom>
              <a:avLst/>
              <a:gdLst/>
              <a:ahLst/>
              <a:cxnLst/>
              <a:rect l="l" t="t" r="r" b="b"/>
              <a:pathLst>
                <a:path w="2687" h="627" extrusionOk="0">
                  <a:moveTo>
                    <a:pt x="92" y="1"/>
                  </a:moveTo>
                  <a:cubicBezTo>
                    <a:pt x="53" y="1"/>
                    <a:pt x="17" y="30"/>
                    <a:pt x="11" y="69"/>
                  </a:cubicBezTo>
                  <a:cubicBezTo>
                    <a:pt x="1" y="116"/>
                    <a:pt x="31" y="160"/>
                    <a:pt x="78" y="166"/>
                  </a:cubicBezTo>
                  <a:lnTo>
                    <a:pt x="2583" y="623"/>
                  </a:lnTo>
                  <a:cubicBezTo>
                    <a:pt x="2590" y="623"/>
                    <a:pt x="2593" y="627"/>
                    <a:pt x="2599" y="627"/>
                  </a:cubicBezTo>
                  <a:cubicBezTo>
                    <a:pt x="2636" y="627"/>
                    <a:pt x="2673" y="596"/>
                    <a:pt x="2680" y="556"/>
                  </a:cubicBezTo>
                  <a:cubicBezTo>
                    <a:pt x="2687" y="512"/>
                    <a:pt x="2656" y="469"/>
                    <a:pt x="2613" y="458"/>
                  </a:cubicBezTo>
                  <a:lnTo>
                    <a:pt x="105" y="2"/>
                  </a:lnTo>
                  <a:cubicBezTo>
                    <a:pt x="101" y="1"/>
                    <a:pt x="97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384;p51"/>
            <p:cNvSpPr/>
            <p:nvPr/>
          </p:nvSpPr>
          <p:spPr>
            <a:xfrm>
              <a:off x="6664879" y="3705945"/>
              <a:ext cx="83533" cy="91441"/>
            </a:xfrm>
            <a:custGeom>
              <a:avLst/>
              <a:gdLst/>
              <a:ahLst/>
              <a:cxnLst/>
              <a:rect l="l" t="t" r="r" b="b"/>
              <a:pathLst>
                <a:path w="1669" h="1827" extrusionOk="0">
                  <a:moveTo>
                    <a:pt x="1576" y="0"/>
                  </a:moveTo>
                  <a:cubicBezTo>
                    <a:pt x="1553" y="0"/>
                    <a:pt x="1530" y="10"/>
                    <a:pt x="1514" y="28"/>
                  </a:cubicBezTo>
                  <a:lnTo>
                    <a:pt x="30" y="1686"/>
                  </a:lnTo>
                  <a:cubicBezTo>
                    <a:pt x="0" y="1723"/>
                    <a:pt x="3" y="1774"/>
                    <a:pt x="36" y="1807"/>
                  </a:cubicBezTo>
                  <a:cubicBezTo>
                    <a:pt x="53" y="1821"/>
                    <a:pt x="74" y="1827"/>
                    <a:pt x="94" y="1827"/>
                  </a:cubicBezTo>
                  <a:cubicBezTo>
                    <a:pt x="114" y="1827"/>
                    <a:pt x="137" y="1817"/>
                    <a:pt x="154" y="1800"/>
                  </a:cubicBezTo>
                  <a:lnTo>
                    <a:pt x="1638" y="139"/>
                  </a:lnTo>
                  <a:cubicBezTo>
                    <a:pt x="1668" y="105"/>
                    <a:pt x="1665" y="51"/>
                    <a:pt x="1632" y="21"/>
                  </a:cubicBezTo>
                  <a:cubicBezTo>
                    <a:pt x="1616" y="7"/>
                    <a:pt x="1596" y="0"/>
                    <a:pt x="1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385;p51"/>
            <p:cNvSpPr/>
            <p:nvPr/>
          </p:nvSpPr>
          <p:spPr>
            <a:xfrm>
              <a:off x="7038503" y="3166956"/>
              <a:ext cx="384885" cy="653753"/>
            </a:xfrm>
            <a:custGeom>
              <a:avLst/>
              <a:gdLst/>
              <a:ahLst/>
              <a:cxnLst/>
              <a:rect l="l" t="t" r="r" b="b"/>
              <a:pathLst>
                <a:path w="7690" h="13062" extrusionOk="0">
                  <a:moveTo>
                    <a:pt x="1599" y="0"/>
                  </a:moveTo>
                  <a:cubicBezTo>
                    <a:pt x="790" y="0"/>
                    <a:pt x="1" y="729"/>
                    <a:pt x="132" y="1759"/>
                  </a:cubicBezTo>
                  <a:cubicBezTo>
                    <a:pt x="297" y="3045"/>
                    <a:pt x="357" y="5053"/>
                    <a:pt x="1" y="6460"/>
                  </a:cubicBezTo>
                  <a:cubicBezTo>
                    <a:pt x="1" y="6460"/>
                    <a:pt x="941" y="9911"/>
                    <a:pt x="1394" y="11801"/>
                  </a:cubicBezTo>
                  <a:cubicBezTo>
                    <a:pt x="1592" y="12619"/>
                    <a:pt x="2566" y="13062"/>
                    <a:pt x="3657" y="13062"/>
                  </a:cubicBezTo>
                  <a:cubicBezTo>
                    <a:pt x="5086" y="13062"/>
                    <a:pt x="6716" y="12303"/>
                    <a:pt x="7068" y="10636"/>
                  </a:cubicBezTo>
                  <a:cubicBezTo>
                    <a:pt x="7689" y="7698"/>
                    <a:pt x="4678" y="4492"/>
                    <a:pt x="4500" y="2860"/>
                  </a:cubicBezTo>
                  <a:cubicBezTo>
                    <a:pt x="4322" y="1229"/>
                    <a:pt x="3214" y="994"/>
                    <a:pt x="3214" y="994"/>
                  </a:cubicBezTo>
                  <a:cubicBezTo>
                    <a:pt x="3214" y="994"/>
                    <a:pt x="3143" y="628"/>
                    <a:pt x="2190" y="141"/>
                  </a:cubicBezTo>
                  <a:cubicBezTo>
                    <a:pt x="2001" y="45"/>
                    <a:pt x="1799" y="0"/>
                    <a:pt x="1599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386;p51"/>
            <p:cNvSpPr/>
            <p:nvPr/>
          </p:nvSpPr>
          <p:spPr>
            <a:xfrm>
              <a:off x="7274989" y="3603793"/>
              <a:ext cx="57107" cy="91642"/>
            </a:xfrm>
            <a:custGeom>
              <a:avLst/>
              <a:gdLst/>
              <a:ahLst/>
              <a:cxnLst/>
              <a:rect l="l" t="t" r="r" b="b"/>
              <a:pathLst>
                <a:path w="1141" h="1831" extrusionOk="0">
                  <a:moveTo>
                    <a:pt x="1114" y="1"/>
                  </a:moveTo>
                  <a:lnTo>
                    <a:pt x="6" y="266"/>
                  </a:lnTo>
                  <a:lnTo>
                    <a:pt x="0" y="1632"/>
                  </a:lnTo>
                  <a:lnTo>
                    <a:pt x="997" y="1830"/>
                  </a:lnTo>
                  <a:cubicBezTo>
                    <a:pt x="1088" y="1354"/>
                    <a:pt x="1141" y="689"/>
                    <a:pt x="1114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387;p51"/>
            <p:cNvSpPr/>
            <p:nvPr/>
          </p:nvSpPr>
          <p:spPr>
            <a:xfrm>
              <a:off x="7270084" y="3455595"/>
              <a:ext cx="60711" cy="161561"/>
            </a:xfrm>
            <a:custGeom>
              <a:avLst/>
              <a:gdLst/>
              <a:ahLst/>
              <a:cxnLst/>
              <a:rect l="l" t="t" r="r" b="b"/>
              <a:pathLst>
                <a:path w="1213" h="3228" extrusionOk="0">
                  <a:moveTo>
                    <a:pt x="121" y="0"/>
                  </a:moveTo>
                  <a:lnTo>
                    <a:pt x="1" y="1565"/>
                  </a:lnTo>
                  <a:lnTo>
                    <a:pt x="104" y="3227"/>
                  </a:lnTo>
                  <a:cubicBezTo>
                    <a:pt x="440" y="3190"/>
                    <a:pt x="820" y="3113"/>
                    <a:pt x="1212" y="2962"/>
                  </a:cubicBezTo>
                  <a:cubicBezTo>
                    <a:pt x="1166" y="1777"/>
                    <a:pt x="884" y="518"/>
                    <a:pt x="1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388;p51"/>
            <p:cNvSpPr/>
            <p:nvPr/>
          </p:nvSpPr>
          <p:spPr>
            <a:xfrm>
              <a:off x="7274989" y="3630489"/>
              <a:ext cx="55305" cy="39139"/>
            </a:xfrm>
            <a:custGeom>
              <a:avLst/>
              <a:gdLst/>
              <a:ahLst/>
              <a:cxnLst/>
              <a:rect l="l" t="t" r="r" b="b"/>
              <a:pathLst>
                <a:path w="1105" h="782" extrusionOk="0">
                  <a:moveTo>
                    <a:pt x="780" y="0"/>
                  </a:moveTo>
                  <a:cubicBezTo>
                    <a:pt x="415" y="0"/>
                    <a:pt x="134" y="60"/>
                    <a:pt x="3" y="94"/>
                  </a:cubicBezTo>
                  <a:lnTo>
                    <a:pt x="0" y="698"/>
                  </a:lnTo>
                  <a:lnTo>
                    <a:pt x="1031" y="782"/>
                  </a:lnTo>
                  <a:cubicBezTo>
                    <a:pt x="1064" y="554"/>
                    <a:pt x="1091" y="295"/>
                    <a:pt x="1105" y="16"/>
                  </a:cubicBezTo>
                  <a:cubicBezTo>
                    <a:pt x="991" y="5"/>
                    <a:pt x="882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389;p51"/>
            <p:cNvSpPr/>
            <p:nvPr/>
          </p:nvSpPr>
          <p:spPr>
            <a:xfrm>
              <a:off x="7053017" y="3247087"/>
              <a:ext cx="163363" cy="187337"/>
            </a:xfrm>
            <a:custGeom>
              <a:avLst/>
              <a:gdLst/>
              <a:ahLst/>
              <a:cxnLst/>
              <a:rect l="l" t="t" r="r" b="b"/>
              <a:pathLst>
                <a:path w="3264" h="3743" extrusionOk="0">
                  <a:moveTo>
                    <a:pt x="467" y="1"/>
                  </a:moveTo>
                  <a:cubicBezTo>
                    <a:pt x="467" y="1"/>
                    <a:pt x="211" y="1044"/>
                    <a:pt x="0" y="1350"/>
                  </a:cubicBezTo>
                  <a:cubicBezTo>
                    <a:pt x="0" y="1350"/>
                    <a:pt x="81" y="1417"/>
                    <a:pt x="289" y="1441"/>
                  </a:cubicBezTo>
                  <a:cubicBezTo>
                    <a:pt x="289" y="1441"/>
                    <a:pt x="265" y="2260"/>
                    <a:pt x="601" y="2485"/>
                  </a:cubicBezTo>
                  <a:cubicBezTo>
                    <a:pt x="838" y="2644"/>
                    <a:pt x="1149" y="2667"/>
                    <a:pt x="1311" y="2667"/>
                  </a:cubicBezTo>
                  <a:cubicBezTo>
                    <a:pt x="1378" y="2667"/>
                    <a:pt x="1420" y="2663"/>
                    <a:pt x="1420" y="2663"/>
                  </a:cubicBezTo>
                  <a:lnTo>
                    <a:pt x="1487" y="3636"/>
                  </a:lnTo>
                  <a:cubicBezTo>
                    <a:pt x="1487" y="3636"/>
                    <a:pt x="1718" y="3742"/>
                    <a:pt x="2004" y="3742"/>
                  </a:cubicBezTo>
                  <a:cubicBezTo>
                    <a:pt x="2147" y="3742"/>
                    <a:pt x="2303" y="3716"/>
                    <a:pt x="2451" y="3636"/>
                  </a:cubicBezTo>
                  <a:lnTo>
                    <a:pt x="2451" y="1749"/>
                  </a:lnTo>
                  <a:cubicBezTo>
                    <a:pt x="2451" y="1749"/>
                    <a:pt x="3264" y="1441"/>
                    <a:pt x="3031" y="803"/>
                  </a:cubicBezTo>
                  <a:cubicBezTo>
                    <a:pt x="2944" y="558"/>
                    <a:pt x="2805" y="469"/>
                    <a:pt x="2663" y="469"/>
                  </a:cubicBezTo>
                  <a:cubicBezTo>
                    <a:pt x="2434" y="469"/>
                    <a:pt x="2196" y="698"/>
                    <a:pt x="2142" y="880"/>
                  </a:cubicBezTo>
                  <a:cubicBezTo>
                    <a:pt x="2061" y="1152"/>
                    <a:pt x="1959" y="1258"/>
                    <a:pt x="1853" y="1258"/>
                  </a:cubicBezTo>
                  <a:cubicBezTo>
                    <a:pt x="1845" y="1258"/>
                    <a:pt x="1837" y="1257"/>
                    <a:pt x="1829" y="1256"/>
                  </a:cubicBezTo>
                  <a:cubicBezTo>
                    <a:pt x="1716" y="1239"/>
                    <a:pt x="1567" y="803"/>
                    <a:pt x="1575" y="508"/>
                  </a:cubicBezTo>
                  <a:lnTo>
                    <a:pt x="1575" y="508"/>
                  </a:lnTo>
                  <a:cubicBezTo>
                    <a:pt x="1575" y="508"/>
                    <a:pt x="1553" y="512"/>
                    <a:pt x="1516" y="512"/>
                  </a:cubicBezTo>
                  <a:cubicBezTo>
                    <a:pt x="1392" y="512"/>
                    <a:pt x="1102" y="464"/>
                    <a:pt x="903" y="51"/>
                  </a:cubicBezTo>
                  <a:cubicBezTo>
                    <a:pt x="903" y="51"/>
                    <a:pt x="803" y="94"/>
                    <a:pt x="691" y="94"/>
                  </a:cubicBezTo>
                  <a:cubicBezTo>
                    <a:pt x="612" y="94"/>
                    <a:pt x="528" y="73"/>
                    <a:pt x="467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390;p51"/>
            <p:cNvSpPr/>
            <p:nvPr/>
          </p:nvSpPr>
          <p:spPr>
            <a:xfrm>
              <a:off x="7077842" y="3311801"/>
              <a:ext cx="47097" cy="47047"/>
            </a:xfrm>
            <a:custGeom>
              <a:avLst/>
              <a:gdLst/>
              <a:ahLst/>
              <a:cxnLst/>
              <a:rect l="l" t="t" r="r" b="b"/>
              <a:pathLst>
                <a:path w="941" h="940" extrusionOk="0">
                  <a:moveTo>
                    <a:pt x="471" y="0"/>
                  </a:moveTo>
                  <a:cubicBezTo>
                    <a:pt x="213" y="0"/>
                    <a:pt x="1" y="211"/>
                    <a:pt x="1" y="470"/>
                  </a:cubicBezTo>
                  <a:cubicBezTo>
                    <a:pt x="1" y="732"/>
                    <a:pt x="213" y="940"/>
                    <a:pt x="471" y="940"/>
                  </a:cubicBezTo>
                  <a:cubicBezTo>
                    <a:pt x="729" y="940"/>
                    <a:pt x="941" y="732"/>
                    <a:pt x="941" y="470"/>
                  </a:cubicBezTo>
                  <a:cubicBezTo>
                    <a:pt x="941" y="211"/>
                    <a:pt x="729" y="0"/>
                    <a:pt x="471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391;p51"/>
            <p:cNvSpPr/>
            <p:nvPr/>
          </p:nvSpPr>
          <p:spPr>
            <a:xfrm>
              <a:off x="7124088" y="3373763"/>
              <a:ext cx="27578" cy="24775"/>
            </a:xfrm>
            <a:custGeom>
              <a:avLst/>
              <a:gdLst/>
              <a:ahLst/>
              <a:cxnLst/>
              <a:rect l="l" t="t" r="r" b="b"/>
              <a:pathLst>
                <a:path w="551" h="495" extrusionOk="0">
                  <a:moveTo>
                    <a:pt x="550" y="1"/>
                  </a:moveTo>
                  <a:cubicBezTo>
                    <a:pt x="550" y="1"/>
                    <a:pt x="292" y="112"/>
                    <a:pt x="0" y="132"/>
                  </a:cubicBezTo>
                  <a:lnTo>
                    <a:pt x="27" y="495"/>
                  </a:lnTo>
                  <a:cubicBezTo>
                    <a:pt x="413" y="447"/>
                    <a:pt x="550" y="1"/>
                    <a:pt x="550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392;p51"/>
            <p:cNvSpPr/>
            <p:nvPr/>
          </p:nvSpPr>
          <p:spPr>
            <a:xfrm>
              <a:off x="7020084" y="3427717"/>
              <a:ext cx="256106" cy="371571"/>
            </a:xfrm>
            <a:custGeom>
              <a:avLst/>
              <a:gdLst/>
              <a:ahLst/>
              <a:cxnLst/>
              <a:rect l="l" t="t" r="r" b="b"/>
              <a:pathLst>
                <a:path w="5117" h="7424" extrusionOk="0">
                  <a:moveTo>
                    <a:pt x="1329" y="1"/>
                  </a:moveTo>
                  <a:cubicBezTo>
                    <a:pt x="500" y="175"/>
                    <a:pt x="0" y="450"/>
                    <a:pt x="0" y="450"/>
                  </a:cubicBezTo>
                  <a:cubicBezTo>
                    <a:pt x="0" y="450"/>
                    <a:pt x="87" y="6101"/>
                    <a:pt x="178" y="7423"/>
                  </a:cubicBezTo>
                  <a:lnTo>
                    <a:pt x="5079" y="7423"/>
                  </a:lnTo>
                  <a:lnTo>
                    <a:pt x="5116" y="557"/>
                  </a:lnTo>
                  <a:cubicBezTo>
                    <a:pt x="5116" y="557"/>
                    <a:pt x="4710" y="229"/>
                    <a:pt x="3925" y="24"/>
                  </a:cubicBezTo>
                  <a:lnTo>
                    <a:pt x="2709" y="611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393;p51"/>
            <p:cNvSpPr/>
            <p:nvPr/>
          </p:nvSpPr>
          <p:spPr>
            <a:xfrm>
              <a:off x="7026090" y="3688678"/>
              <a:ext cx="248949" cy="103253"/>
            </a:xfrm>
            <a:custGeom>
              <a:avLst/>
              <a:gdLst/>
              <a:ahLst/>
              <a:cxnLst/>
              <a:rect l="l" t="t" r="r" b="b"/>
              <a:pathLst>
                <a:path w="4974" h="2063" extrusionOk="0">
                  <a:moveTo>
                    <a:pt x="4973" y="1"/>
                  </a:moveTo>
                  <a:lnTo>
                    <a:pt x="1" y="826"/>
                  </a:lnTo>
                  <a:cubicBezTo>
                    <a:pt x="15" y="1249"/>
                    <a:pt x="27" y="1622"/>
                    <a:pt x="41" y="1907"/>
                  </a:cubicBezTo>
                  <a:cubicBezTo>
                    <a:pt x="366" y="1958"/>
                    <a:pt x="1157" y="2063"/>
                    <a:pt x="2181" y="2063"/>
                  </a:cubicBezTo>
                  <a:cubicBezTo>
                    <a:pt x="2999" y="2063"/>
                    <a:pt x="3965" y="1996"/>
                    <a:pt x="4963" y="1780"/>
                  </a:cubicBezTo>
                  <a:lnTo>
                    <a:pt x="4973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394;p51"/>
            <p:cNvSpPr/>
            <p:nvPr/>
          </p:nvSpPr>
          <p:spPr>
            <a:xfrm>
              <a:off x="7086601" y="3421010"/>
              <a:ext cx="129930" cy="47097"/>
            </a:xfrm>
            <a:custGeom>
              <a:avLst/>
              <a:gdLst/>
              <a:ahLst/>
              <a:cxnLst/>
              <a:rect l="l" t="t" r="r" b="b"/>
              <a:pathLst>
                <a:path w="2596" h="941" extrusionOk="0">
                  <a:moveTo>
                    <a:pt x="1305" y="0"/>
                  </a:moveTo>
                  <a:cubicBezTo>
                    <a:pt x="813" y="0"/>
                    <a:pt x="373" y="59"/>
                    <a:pt x="0" y="135"/>
                  </a:cubicBezTo>
                  <a:cubicBezTo>
                    <a:pt x="142" y="396"/>
                    <a:pt x="532" y="941"/>
                    <a:pt x="1264" y="941"/>
                  </a:cubicBezTo>
                  <a:cubicBezTo>
                    <a:pt x="1312" y="941"/>
                    <a:pt x="1362" y="938"/>
                    <a:pt x="1414" y="933"/>
                  </a:cubicBezTo>
                  <a:cubicBezTo>
                    <a:pt x="2095" y="866"/>
                    <a:pt x="2438" y="454"/>
                    <a:pt x="2596" y="158"/>
                  </a:cubicBezTo>
                  <a:cubicBezTo>
                    <a:pt x="2253" y="71"/>
                    <a:pt x="1834" y="3"/>
                    <a:pt x="1344" y="0"/>
                  </a:cubicBezTo>
                  <a:cubicBezTo>
                    <a:pt x="1331" y="0"/>
                    <a:pt x="1318" y="0"/>
                    <a:pt x="1305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395;p51"/>
            <p:cNvSpPr/>
            <p:nvPr/>
          </p:nvSpPr>
          <p:spPr>
            <a:xfrm>
              <a:off x="6945159" y="3587677"/>
              <a:ext cx="276076" cy="185285"/>
            </a:xfrm>
            <a:custGeom>
              <a:avLst/>
              <a:gdLst/>
              <a:ahLst/>
              <a:cxnLst/>
              <a:rect l="l" t="t" r="r" b="b"/>
              <a:pathLst>
                <a:path w="5516" h="3702" extrusionOk="0">
                  <a:moveTo>
                    <a:pt x="60" y="0"/>
                  </a:moveTo>
                  <a:cubicBezTo>
                    <a:pt x="20" y="327"/>
                    <a:pt x="0" y="655"/>
                    <a:pt x="3" y="974"/>
                  </a:cubicBezTo>
                  <a:cubicBezTo>
                    <a:pt x="13" y="2451"/>
                    <a:pt x="332" y="3317"/>
                    <a:pt x="1644" y="3650"/>
                  </a:cubicBezTo>
                  <a:cubicBezTo>
                    <a:pt x="1786" y="3686"/>
                    <a:pt x="1943" y="3701"/>
                    <a:pt x="2109" y="3701"/>
                  </a:cubicBezTo>
                  <a:cubicBezTo>
                    <a:pt x="3482" y="3701"/>
                    <a:pt x="5515" y="2619"/>
                    <a:pt x="5515" y="2619"/>
                  </a:cubicBezTo>
                  <a:lnTo>
                    <a:pt x="5398" y="1746"/>
                  </a:lnTo>
                  <a:lnTo>
                    <a:pt x="1601" y="2290"/>
                  </a:lnTo>
                  <a:lnTo>
                    <a:pt x="1561" y="43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396;p51"/>
            <p:cNvSpPr/>
            <p:nvPr/>
          </p:nvSpPr>
          <p:spPr>
            <a:xfrm>
              <a:off x="7157021" y="3675064"/>
              <a:ext cx="64214" cy="67918"/>
            </a:xfrm>
            <a:custGeom>
              <a:avLst/>
              <a:gdLst/>
              <a:ahLst/>
              <a:cxnLst/>
              <a:rect l="l" t="t" r="r" b="b"/>
              <a:pathLst>
                <a:path w="1283" h="1357" extrusionOk="0">
                  <a:moveTo>
                    <a:pt x="1165" y="0"/>
                  </a:moveTo>
                  <a:lnTo>
                    <a:pt x="0" y="168"/>
                  </a:lnTo>
                  <a:cubicBezTo>
                    <a:pt x="17" y="521"/>
                    <a:pt x="74" y="961"/>
                    <a:pt x="235" y="1356"/>
                  </a:cubicBezTo>
                  <a:cubicBezTo>
                    <a:pt x="843" y="1108"/>
                    <a:pt x="1282" y="873"/>
                    <a:pt x="1282" y="873"/>
                  </a:cubicBezTo>
                  <a:lnTo>
                    <a:pt x="1165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7000">
                  <a:srgbClr val="FFFFFF">
                    <a:alpha val="0"/>
                  </a:srgbClr>
                </a:gs>
                <a:gs pos="100000">
                  <a:srgbClr val="7E719E">
                    <a:alpha val="44313"/>
                  </a:srgbClr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397;p51"/>
            <p:cNvSpPr/>
            <p:nvPr/>
          </p:nvSpPr>
          <p:spPr>
            <a:xfrm>
              <a:off x="6948162" y="3450239"/>
              <a:ext cx="81181" cy="159009"/>
            </a:xfrm>
            <a:custGeom>
              <a:avLst/>
              <a:gdLst/>
              <a:ahLst/>
              <a:cxnLst/>
              <a:rect l="l" t="t" r="r" b="b"/>
              <a:pathLst>
                <a:path w="1622" h="3177" extrusionOk="0">
                  <a:moveTo>
                    <a:pt x="1437" y="0"/>
                  </a:moveTo>
                  <a:cubicBezTo>
                    <a:pt x="601" y="394"/>
                    <a:pt x="151" y="1551"/>
                    <a:pt x="0" y="2746"/>
                  </a:cubicBezTo>
                  <a:cubicBezTo>
                    <a:pt x="306" y="2898"/>
                    <a:pt x="796" y="3079"/>
                    <a:pt x="1501" y="3176"/>
                  </a:cubicBezTo>
                  <a:lnTo>
                    <a:pt x="1622" y="1779"/>
                  </a:lnTo>
                  <a:lnTo>
                    <a:pt x="14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398;p51"/>
            <p:cNvSpPr/>
            <p:nvPr/>
          </p:nvSpPr>
          <p:spPr>
            <a:xfrm>
              <a:off x="7180344" y="3366806"/>
              <a:ext cx="144544" cy="410260"/>
            </a:xfrm>
            <a:custGeom>
              <a:avLst/>
              <a:gdLst/>
              <a:ahLst/>
              <a:cxnLst/>
              <a:rect l="l" t="t" r="r" b="b"/>
              <a:pathLst>
                <a:path w="2888" h="8197" extrusionOk="0">
                  <a:moveTo>
                    <a:pt x="1601" y="1"/>
                  </a:moveTo>
                  <a:cubicBezTo>
                    <a:pt x="1565" y="1"/>
                    <a:pt x="1529" y="16"/>
                    <a:pt x="1505" y="46"/>
                  </a:cubicBezTo>
                  <a:cubicBezTo>
                    <a:pt x="1408" y="160"/>
                    <a:pt x="1337" y="281"/>
                    <a:pt x="1337" y="281"/>
                  </a:cubicBezTo>
                  <a:cubicBezTo>
                    <a:pt x="1321" y="279"/>
                    <a:pt x="1306" y="279"/>
                    <a:pt x="1292" y="279"/>
                  </a:cubicBezTo>
                  <a:cubicBezTo>
                    <a:pt x="1077" y="279"/>
                    <a:pt x="991" y="412"/>
                    <a:pt x="991" y="412"/>
                  </a:cubicBezTo>
                  <a:cubicBezTo>
                    <a:pt x="991" y="412"/>
                    <a:pt x="978" y="408"/>
                    <a:pt x="956" y="408"/>
                  </a:cubicBezTo>
                  <a:cubicBezTo>
                    <a:pt x="870" y="408"/>
                    <a:pt x="652" y="461"/>
                    <a:pt x="562" y="979"/>
                  </a:cubicBezTo>
                  <a:cubicBezTo>
                    <a:pt x="461" y="1560"/>
                    <a:pt x="478" y="2168"/>
                    <a:pt x="478" y="2168"/>
                  </a:cubicBezTo>
                  <a:cubicBezTo>
                    <a:pt x="478" y="2168"/>
                    <a:pt x="1" y="5098"/>
                    <a:pt x="108" y="6361"/>
                  </a:cubicBezTo>
                  <a:cubicBezTo>
                    <a:pt x="216" y="7623"/>
                    <a:pt x="823" y="8197"/>
                    <a:pt x="1428" y="8197"/>
                  </a:cubicBezTo>
                  <a:cubicBezTo>
                    <a:pt x="1961" y="8197"/>
                    <a:pt x="2593" y="7344"/>
                    <a:pt x="2888" y="6565"/>
                  </a:cubicBezTo>
                  <a:lnTo>
                    <a:pt x="1827" y="6357"/>
                  </a:lnTo>
                  <a:cubicBezTo>
                    <a:pt x="1521" y="5495"/>
                    <a:pt x="1431" y="2097"/>
                    <a:pt x="1431" y="2097"/>
                  </a:cubicBezTo>
                  <a:cubicBezTo>
                    <a:pt x="1491" y="1570"/>
                    <a:pt x="1693" y="1315"/>
                    <a:pt x="1851" y="1170"/>
                  </a:cubicBezTo>
                  <a:cubicBezTo>
                    <a:pt x="2009" y="1026"/>
                    <a:pt x="2170" y="828"/>
                    <a:pt x="2109" y="731"/>
                  </a:cubicBezTo>
                  <a:cubicBezTo>
                    <a:pt x="2090" y="699"/>
                    <a:pt x="2056" y="685"/>
                    <a:pt x="2016" y="685"/>
                  </a:cubicBezTo>
                  <a:cubicBezTo>
                    <a:pt x="1937" y="685"/>
                    <a:pt x="1835" y="738"/>
                    <a:pt x="1770" y="812"/>
                  </a:cubicBezTo>
                  <a:cubicBezTo>
                    <a:pt x="1731" y="858"/>
                    <a:pt x="1674" y="887"/>
                    <a:pt x="1627" y="887"/>
                  </a:cubicBezTo>
                  <a:cubicBezTo>
                    <a:pt x="1561" y="887"/>
                    <a:pt x="1514" y="829"/>
                    <a:pt x="1566" y="674"/>
                  </a:cubicBezTo>
                  <a:cubicBezTo>
                    <a:pt x="1619" y="505"/>
                    <a:pt x="1686" y="294"/>
                    <a:pt x="1727" y="170"/>
                  </a:cubicBezTo>
                  <a:cubicBezTo>
                    <a:pt x="1747" y="107"/>
                    <a:pt x="1716" y="39"/>
                    <a:pt x="1656" y="12"/>
                  </a:cubicBezTo>
                  <a:cubicBezTo>
                    <a:pt x="1638" y="5"/>
                    <a:pt x="1619" y="1"/>
                    <a:pt x="1601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99;p51"/>
            <p:cNvSpPr/>
            <p:nvPr/>
          </p:nvSpPr>
          <p:spPr>
            <a:xfrm>
              <a:off x="7270785" y="3684974"/>
              <a:ext cx="54104" cy="32833"/>
            </a:xfrm>
            <a:custGeom>
              <a:avLst/>
              <a:gdLst/>
              <a:ahLst/>
              <a:cxnLst/>
              <a:rect l="l" t="t" r="r" b="b"/>
              <a:pathLst>
                <a:path w="1081" h="656" extrusionOk="0">
                  <a:moveTo>
                    <a:pt x="20" y="0"/>
                  </a:moveTo>
                  <a:lnTo>
                    <a:pt x="20" y="0"/>
                  </a:lnTo>
                  <a:cubicBezTo>
                    <a:pt x="20" y="0"/>
                    <a:pt x="0" y="377"/>
                    <a:pt x="262" y="481"/>
                  </a:cubicBezTo>
                  <a:cubicBezTo>
                    <a:pt x="418" y="545"/>
                    <a:pt x="647" y="655"/>
                    <a:pt x="859" y="655"/>
                  </a:cubicBezTo>
                  <a:cubicBezTo>
                    <a:pt x="866" y="655"/>
                    <a:pt x="873" y="655"/>
                    <a:pt x="879" y="655"/>
                  </a:cubicBezTo>
                  <a:cubicBezTo>
                    <a:pt x="957" y="507"/>
                    <a:pt x="1024" y="357"/>
                    <a:pt x="1081" y="208"/>
                  </a:cubicBezTo>
                  <a:lnTo>
                    <a:pt x="20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400;p51"/>
            <p:cNvSpPr/>
            <p:nvPr/>
          </p:nvSpPr>
          <p:spPr>
            <a:xfrm>
              <a:off x="7256821" y="3664353"/>
              <a:ext cx="31381" cy="35035"/>
            </a:xfrm>
            <a:custGeom>
              <a:avLst/>
              <a:gdLst/>
              <a:ahLst/>
              <a:cxnLst/>
              <a:rect l="l" t="t" r="r" b="b"/>
              <a:pathLst>
                <a:path w="627" h="700" extrusionOk="0">
                  <a:moveTo>
                    <a:pt x="332" y="1"/>
                  </a:moveTo>
                  <a:cubicBezTo>
                    <a:pt x="314" y="1"/>
                    <a:pt x="293" y="3"/>
                    <a:pt x="272" y="6"/>
                  </a:cubicBezTo>
                  <a:cubicBezTo>
                    <a:pt x="7" y="53"/>
                    <a:pt x="0" y="412"/>
                    <a:pt x="0" y="412"/>
                  </a:cubicBezTo>
                  <a:lnTo>
                    <a:pt x="299" y="412"/>
                  </a:lnTo>
                  <a:cubicBezTo>
                    <a:pt x="301" y="604"/>
                    <a:pt x="391" y="700"/>
                    <a:pt x="472" y="700"/>
                  </a:cubicBezTo>
                  <a:cubicBezTo>
                    <a:pt x="531" y="700"/>
                    <a:pt x="586" y="650"/>
                    <a:pt x="602" y="550"/>
                  </a:cubicBezTo>
                  <a:cubicBezTo>
                    <a:pt x="626" y="371"/>
                    <a:pt x="608" y="1"/>
                    <a:pt x="332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401;p51"/>
            <p:cNvSpPr/>
            <p:nvPr/>
          </p:nvSpPr>
          <p:spPr>
            <a:xfrm>
              <a:off x="7279994" y="3661000"/>
              <a:ext cx="24725" cy="42793"/>
            </a:xfrm>
            <a:custGeom>
              <a:avLst/>
              <a:gdLst/>
              <a:ahLst/>
              <a:cxnLst/>
              <a:rect l="l" t="t" r="r" b="b"/>
              <a:pathLst>
                <a:path w="494" h="855" extrusionOk="0">
                  <a:moveTo>
                    <a:pt x="176" y="1"/>
                  </a:moveTo>
                  <a:cubicBezTo>
                    <a:pt x="28" y="1"/>
                    <a:pt x="7" y="106"/>
                    <a:pt x="7" y="106"/>
                  </a:cubicBezTo>
                  <a:cubicBezTo>
                    <a:pt x="7" y="106"/>
                    <a:pt x="1" y="560"/>
                    <a:pt x="61" y="731"/>
                  </a:cubicBezTo>
                  <a:cubicBezTo>
                    <a:pt x="88" y="809"/>
                    <a:pt x="144" y="855"/>
                    <a:pt x="205" y="855"/>
                  </a:cubicBezTo>
                  <a:cubicBezTo>
                    <a:pt x="282" y="855"/>
                    <a:pt x="367" y="784"/>
                    <a:pt x="417" y="617"/>
                  </a:cubicBezTo>
                  <a:cubicBezTo>
                    <a:pt x="494" y="365"/>
                    <a:pt x="387" y="19"/>
                    <a:pt x="209" y="2"/>
                  </a:cubicBezTo>
                  <a:cubicBezTo>
                    <a:pt x="197" y="1"/>
                    <a:pt x="186" y="1"/>
                    <a:pt x="176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402;p51"/>
            <p:cNvSpPr/>
            <p:nvPr/>
          </p:nvSpPr>
          <p:spPr>
            <a:xfrm>
              <a:off x="7294959" y="3659148"/>
              <a:ext cx="26276" cy="50951"/>
            </a:xfrm>
            <a:custGeom>
              <a:avLst/>
              <a:gdLst/>
              <a:ahLst/>
              <a:cxnLst/>
              <a:rect l="l" t="t" r="r" b="b"/>
              <a:pathLst>
                <a:path w="525" h="1018" extrusionOk="0">
                  <a:moveTo>
                    <a:pt x="206" y="1"/>
                  </a:moveTo>
                  <a:cubicBezTo>
                    <a:pt x="106" y="1"/>
                    <a:pt x="27" y="107"/>
                    <a:pt x="27" y="107"/>
                  </a:cubicBezTo>
                  <a:cubicBezTo>
                    <a:pt x="27" y="107"/>
                    <a:pt x="1" y="614"/>
                    <a:pt x="10" y="848"/>
                  </a:cubicBezTo>
                  <a:cubicBezTo>
                    <a:pt x="17" y="968"/>
                    <a:pt x="75" y="1018"/>
                    <a:pt x="143" y="1018"/>
                  </a:cubicBezTo>
                  <a:cubicBezTo>
                    <a:pt x="210" y="1018"/>
                    <a:pt x="286" y="970"/>
                    <a:pt x="336" y="893"/>
                  </a:cubicBezTo>
                  <a:cubicBezTo>
                    <a:pt x="433" y="735"/>
                    <a:pt x="524" y="349"/>
                    <a:pt x="366" y="110"/>
                  </a:cubicBezTo>
                  <a:cubicBezTo>
                    <a:pt x="312" y="28"/>
                    <a:pt x="256" y="1"/>
                    <a:pt x="206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403;p51"/>
            <p:cNvSpPr/>
            <p:nvPr/>
          </p:nvSpPr>
          <p:spPr>
            <a:xfrm>
              <a:off x="7308372" y="3663603"/>
              <a:ext cx="23423" cy="46496"/>
            </a:xfrm>
            <a:custGeom>
              <a:avLst/>
              <a:gdLst/>
              <a:ahLst/>
              <a:cxnLst/>
              <a:rect l="l" t="t" r="r" b="b"/>
              <a:pathLst>
                <a:path w="468" h="929" extrusionOk="0">
                  <a:moveTo>
                    <a:pt x="262" y="0"/>
                  </a:moveTo>
                  <a:cubicBezTo>
                    <a:pt x="164" y="0"/>
                    <a:pt x="108" y="85"/>
                    <a:pt x="108" y="85"/>
                  </a:cubicBezTo>
                  <a:lnTo>
                    <a:pt x="41" y="652"/>
                  </a:lnTo>
                  <a:cubicBezTo>
                    <a:pt x="41" y="652"/>
                    <a:pt x="1" y="911"/>
                    <a:pt x="156" y="928"/>
                  </a:cubicBezTo>
                  <a:cubicBezTo>
                    <a:pt x="161" y="929"/>
                    <a:pt x="167" y="929"/>
                    <a:pt x="173" y="929"/>
                  </a:cubicBezTo>
                  <a:cubicBezTo>
                    <a:pt x="321" y="929"/>
                    <a:pt x="431" y="678"/>
                    <a:pt x="447" y="454"/>
                  </a:cubicBezTo>
                  <a:cubicBezTo>
                    <a:pt x="468" y="223"/>
                    <a:pt x="421" y="28"/>
                    <a:pt x="300" y="4"/>
                  </a:cubicBezTo>
                  <a:cubicBezTo>
                    <a:pt x="287" y="2"/>
                    <a:pt x="274" y="0"/>
                    <a:pt x="262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404;p51"/>
            <p:cNvSpPr/>
            <p:nvPr/>
          </p:nvSpPr>
          <p:spPr>
            <a:xfrm>
              <a:off x="6703318" y="3961700"/>
              <a:ext cx="122372" cy="53153"/>
            </a:xfrm>
            <a:custGeom>
              <a:avLst/>
              <a:gdLst/>
              <a:ahLst/>
              <a:cxnLst/>
              <a:rect l="l" t="t" r="r" b="b"/>
              <a:pathLst>
                <a:path w="2445" h="1062" extrusionOk="0">
                  <a:moveTo>
                    <a:pt x="1" y="0"/>
                  </a:moveTo>
                  <a:lnTo>
                    <a:pt x="545" y="1061"/>
                  </a:lnTo>
                  <a:lnTo>
                    <a:pt x="2445" y="1061"/>
                  </a:lnTo>
                  <a:lnTo>
                    <a:pt x="19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405;p51"/>
            <p:cNvSpPr/>
            <p:nvPr/>
          </p:nvSpPr>
          <p:spPr>
            <a:xfrm>
              <a:off x="6825640" y="3880720"/>
              <a:ext cx="321671" cy="134134"/>
            </a:xfrm>
            <a:custGeom>
              <a:avLst/>
              <a:gdLst/>
              <a:ahLst/>
              <a:cxnLst/>
              <a:rect l="l" t="t" r="r" b="b"/>
              <a:pathLst>
                <a:path w="6427" h="2680" extrusionOk="0">
                  <a:moveTo>
                    <a:pt x="545" y="0"/>
                  </a:moveTo>
                  <a:lnTo>
                    <a:pt x="1" y="2679"/>
                  </a:lnTo>
                  <a:lnTo>
                    <a:pt x="5882" y="2679"/>
                  </a:lnTo>
                  <a:lnTo>
                    <a:pt x="64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06;p51"/>
            <p:cNvSpPr/>
            <p:nvPr/>
          </p:nvSpPr>
          <p:spPr>
            <a:xfrm>
              <a:off x="6730545" y="4014803"/>
              <a:ext cx="294444" cy="228228"/>
            </a:xfrm>
            <a:custGeom>
              <a:avLst/>
              <a:gdLst/>
              <a:ahLst/>
              <a:cxnLst/>
              <a:rect l="l" t="t" r="r" b="b"/>
              <a:pathLst>
                <a:path w="5883" h="4560" extrusionOk="0">
                  <a:moveTo>
                    <a:pt x="1" y="0"/>
                  </a:moveTo>
                  <a:lnTo>
                    <a:pt x="1" y="4559"/>
                  </a:lnTo>
                  <a:lnTo>
                    <a:pt x="5883" y="4559"/>
                  </a:lnTo>
                  <a:lnTo>
                    <a:pt x="58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07;p51"/>
            <p:cNvSpPr/>
            <p:nvPr/>
          </p:nvSpPr>
          <p:spPr>
            <a:xfrm>
              <a:off x="7024939" y="4014803"/>
              <a:ext cx="95145" cy="228228"/>
            </a:xfrm>
            <a:custGeom>
              <a:avLst/>
              <a:gdLst/>
              <a:ahLst/>
              <a:cxnLst/>
              <a:rect l="l" t="t" r="r" b="b"/>
              <a:pathLst>
                <a:path w="1901" h="4560" extrusionOk="0">
                  <a:moveTo>
                    <a:pt x="1" y="0"/>
                  </a:moveTo>
                  <a:lnTo>
                    <a:pt x="1" y="4559"/>
                  </a:lnTo>
                  <a:lnTo>
                    <a:pt x="1900" y="4559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08;p51"/>
            <p:cNvSpPr/>
            <p:nvPr/>
          </p:nvSpPr>
          <p:spPr>
            <a:xfrm>
              <a:off x="7024939" y="3961700"/>
              <a:ext cx="122372" cy="53153"/>
            </a:xfrm>
            <a:custGeom>
              <a:avLst/>
              <a:gdLst/>
              <a:ahLst/>
              <a:cxnLst/>
              <a:rect l="l" t="t" r="r" b="b"/>
              <a:pathLst>
                <a:path w="2445" h="1062" extrusionOk="0">
                  <a:moveTo>
                    <a:pt x="544" y="0"/>
                  </a:moveTo>
                  <a:lnTo>
                    <a:pt x="1" y="1061"/>
                  </a:lnTo>
                  <a:lnTo>
                    <a:pt x="1900" y="1061"/>
                  </a:lnTo>
                  <a:lnTo>
                    <a:pt x="24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09;p51"/>
            <p:cNvSpPr/>
            <p:nvPr/>
          </p:nvSpPr>
          <p:spPr>
            <a:xfrm>
              <a:off x="5957473" y="4408397"/>
              <a:ext cx="435035" cy="68719"/>
            </a:xfrm>
            <a:custGeom>
              <a:avLst/>
              <a:gdLst/>
              <a:ahLst/>
              <a:cxnLst/>
              <a:rect l="l" t="t" r="r" b="b"/>
              <a:pathLst>
                <a:path w="8692" h="1373" extrusionOk="0">
                  <a:moveTo>
                    <a:pt x="8550" y="0"/>
                  </a:moveTo>
                  <a:cubicBezTo>
                    <a:pt x="8010" y="0"/>
                    <a:pt x="7273" y="227"/>
                    <a:pt x="6423" y="489"/>
                  </a:cubicBezTo>
                  <a:cubicBezTo>
                    <a:pt x="5218" y="861"/>
                    <a:pt x="3821" y="1292"/>
                    <a:pt x="2405" y="1292"/>
                  </a:cubicBezTo>
                  <a:cubicBezTo>
                    <a:pt x="1623" y="1292"/>
                    <a:pt x="835" y="1160"/>
                    <a:pt x="70" y="815"/>
                  </a:cubicBezTo>
                  <a:cubicBezTo>
                    <a:pt x="64" y="812"/>
                    <a:pt x="58" y="811"/>
                    <a:pt x="51" y="811"/>
                  </a:cubicBezTo>
                  <a:cubicBezTo>
                    <a:pt x="34" y="811"/>
                    <a:pt x="18" y="821"/>
                    <a:pt x="10" y="838"/>
                  </a:cubicBezTo>
                  <a:cubicBezTo>
                    <a:pt x="0" y="858"/>
                    <a:pt x="10" y="885"/>
                    <a:pt x="34" y="896"/>
                  </a:cubicBezTo>
                  <a:cubicBezTo>
                    <a:pt x="799" y="1244"/>
                    <a:pt x="1601" y="1373"/>
                    <a:pt x="2394" y="1373"/>
                  </a:cubicBezTo>
                  <a:cubicBezTo>
                    <a:pt x="3857" y="1373"/>
                    <a:pt x="5291" y="933"/>
                    <a:pt x="6449" y="573"/>
                  </a:cubicBezTo>
                  <a:cubicBezTo>
                    <a:pt x="7285" y="315"/>
                    <a:pt x="8013" y="90"/>
                    <a:pt x="8537" y="90"/>
                  </a:cubicBezTo>
                  <a:cubicBezTo>
                    <a:pt x="8573" y="90"/>
                    <a:pt x="8608" y="91"/>
                    <a:pt x="8642" y="93"/>
                  </a:cubicBezTo>
                  <a:cubicBezTo>
                    <a:pt x="8668" y="93"/>
                    <a:pt x="8688" y="73"/>
                    <a:pt x="8688" y="50"/>
                  </a:cubicBezTo>
                  <a:cubicBezTo>
                    <a:pt x="8692" y="26"/>
                    <a:pt x="8671" y="3"/>
                    <a:pt x="8648" y="3"/>
                  </a:cubicBezTo>
                  <a:cubicBezTo>
                    <a:pt x="8616" y="1"/>
                    <a:pt x="8583" y="0"/>
                    <a:pt x="8550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10;p51"/>
            <p:cNvSpPr/>
            <p:nvPr/>
          </p:nvSpPr>
          <p:spPr>
            <a:xfrm>
              <a:off x="6146461" y="4262951"/>
              <a:ext cx="378778" cy="244194"/>
            </a:xfrm>
            <a:custGeom>
              <a:avLst/>
              <a:gdLst/>
              <a:ahLst/>
              <a:cxnLst/>
              <a:rect l="l" t="t" r="r" b="b"/>
              <a:pathLst>
                <a:path w="7568" h="4879" extrusionOk="0">
                  <a:moveTo>
                    <a:pt x="1672" y="1"/>
                  </a:moveTo>
                  <a:lnTo>
                    <a:pt x="1" y="1807"/>
                  </a:lnTo>
                  <a:cubicBezTo>
                    <a:pt x="1" y="1807"/>
                    <a:pt x="1240" y="2126"/>
                    <a:pt x="4036" y="3332"/>
                  </a:cubicBezTo>
                  <a:cubicBezTo>
                    <a:pt x="4859" y="3684"/>
                    <a:pt x="5658" y="4254"/>
                    <a:pt x="6373" y="4879"/>
                  </a:cubicBezTo>
                  <a:cubicBezTo>
                    <a:pt x="6662" y="4570"/>
                    <a:pt x="7142" y="3989"/>
                    <a:pt x="7568" y="3167"/>
                  </a:cubicBezTo>
                  <a:cubicBezTo>
                    <a:pt x="7437" y="3009"/>
                    <a:pt x="7300" y="2852"/>
                    <a:pt x="7151" y="2694"/>
                  </a:cubicBezTo>
                  <a:cubicBezTo>
                    <a:pt x="4956" y="303"/>
                    <a:pt x="1672" y="1"/>
                    <a:pt x="1672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11;p51"/>
            <p:cNvSpPr/>
            <p:nvPr/>
          </p:nvSpPr>
          <p:spPr>
            <a:xfrm>
              <a:off x="5994259" y="4232221"/>
              <a:ext cx="468318" cy="437938"/>
            </a:xfrm>
            <a:custGeom>
              <a:avLst/>
              <a:gdLst/>
              <a:ahLst/>
              <a:cxnLst/>
              <a:rect l="l" t="t" r="r" b="b"/>
              <a:pathLst>
                <a:path w="9357" h="8750" extrusionOk="0">
                  <a:moveTo>
                    <a:pt x="235" y="1"/>
                  </a:moveTo>
                  <a:cubicBezTo>
                    <a:pt x="235" y="1"/>
                    <a:pt x="0" y="1666"/>
                    <a:pt x="649" y="2267"/>
                  </a:cubicBezTo>
                  <a:cubicBezTo>
                    <a:pt x="1300" y="2871"/>
                    <a:pt x="3237" y="2787"/>
                    <a:pt x="4485" y="3167"/>
                  </a:cubicBezTo>
                  <a:cubicBezTo>
                    <a:pt x="5738" y="3543"/>
                    <a:pt x="6460" y="3828"/>
                    <a:pt x="6410" y="4687"/>
                  </a:cubicBezTo>
                  <a:cubicBezTo>
                    <a:pt x="6325" y="6222"/>
                    <a:pt x="4250" y="8196"/>
                    <a:pt x="4250" y="8196"/>
                  </a:cubicBezTo>
                  <a:lnTo>
                    <a:pt x="4929" y="8750"/>
                  </a:lnTo>
                  <a:cubicBezTo>
                    <a:pt x="4929" y="8750"/>
                    <a:pt x="7705" y="7108"/>
                    <a:pt x="8531" y="5503"/>
                  </a:cubicBezTo>
                  <a:cubicBezTo>
                    <a:pt x="9357" y="3898"/>
                    <a:pt x="8890" y="2243"/>
                    <a:pt x="7450" y="1417"/>
                  </a:cubicBezTo>
                  <a:cubicBezTo>
                    <a:pt x="5818" y="484"/>
                    <a:pt x="4415" y="333"/>
                    <a:pt x="4415" y="333"/>
                  </a:cubicBezTo>
                  <a:lnTo>
                    <a:pt x="235" y="1"/>
                  </a:lnTo>
                  <a:close/>
                </a:path>
              </a:pathLst>
            </a:custGeom>
            <a:solidFill>
              <a:srgbClr val="282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12;p51"/>
            <p:cNvSpPr/>
            <p:nvPr/>
          </p:nvSpPr>
          <p:spPr>
            <a:xfrm>
              <a:off x="6178744" y="4642380"/>
              <a:ext cx="102853" cy="73323"/>
            </a:xfrm>
            <a:custGeom>
              <a:avLst/>
              <a:gdLst/>
              <a:ahLst/>
              <a:cxnLst/>
              <a:rect l="l" t="t" r="r" b="b"/>
              <a:pathLst>
                <a:path w="2055" h="1465" extrusionOk="0">
                  <a:moveTo>
                    <a:pt x="564" y="1"/>
                  </a:moveTo>
                  <a:lnTo>
                    <a:pt x="0" y="592"/>
                  </a:lnTo>
                  <a:lnTo>
                    <a:pt x="1011" y="1464"/>
                  </a:lnTo>
                  <a:lnTo>
                    <a:pt x="2055" y="1464"/>
                  </a:lnTo>
                  <a:lnTo>
                    <a:pt x="1363" y="948"/>
                  </a:lnTo>
                  <a:lnTo>
                    <a:pt x="1243" y="555"/>
                  </a:lnTo>
                  <a:lnTo>
                    <a:pt x="5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413;p51"/>
            <p:cNvSpPr/>
            <p:nvPr/>
          </p:nvSpPr>
          <p:spPr>
            <a:xfrm>
              <a:off x="6610225" y="4104543"/>
              <a:ext cx="144895" cy="87437"/>
            </a:xfrm>
            <a:custGeom>
              <a:avLst/>
              <a:gdLst/>
              <a:ahLst/>
              <a:cxnLst/>
              <a:rect l="l" t="t" r="r" b="b"/>
              <a:pathLst>
                <a:path w="2895" h="1747" extrusionOk="0">
                  <a:moveTo>
                    <a:pt x="1530" y="1"/>
                  </a:moveTo>
                  <a:cubicBezTo>
                    <a:pt x="1454" y="1"/>
                    <a:pt x="1386" y="82"/>
                    <a:pt x="1125" y="222"/>
                  </a:cubicBezTo>
                  <a:cubicBezTo>
                    <a:pt x="786" y="403"/>
                    <a:pt x="766" y="581"/>
                    <a:pt x="766" y="581"/>
                  </a:cubicBezTo>
                  <a:lnTo>
                    <a:pt x="0" y="685"/>
                  </a:lnTo>
                  <a:lnTo>
                    <a:pt x="162" y="1622"/>
                  </a:lnTo>
                  <a:lnTo>
                    <a:pt x="830" y="1508"/>
                  </a:lnTo>
                  <a:cubicBezTo>
                    <a:pt x="1131" y="1627"/>
                    <a:pt x="1930" y="1747"/>
                    <a:pt x="2168" y="1747"/>
                  </a:cubicBezTo>
                  <a:cubicBezTo>
                    <a:pt x="2177" y="1747"/>
                    <a:pt x="2185" y="1747"/>
                    <a:pt x="2193" y="1746"/>
                  </a:cubicBezTo>
                  <a:cubicBezTo>
                    <a:pt x="2391" y="1736"/>
                    <a:pt x="2348" y="1588"/>
                    <a:pt x="2216" y="1558"/>
                  </a:cubicBezTo>
                  <a:cubicBezTo>
                    <a:pt x="2086" y="1531"/>
                    <a:pt x="1757" y="1477"/>
                    <a:pt x="1757" y="1477"/>
                  </a:cubicBezTo>
                  <a:cubicBezTo>
                    <a:pt x="1757" y="1477"/>
                    <a:pt x="1971" y="1471"/>
                    <a:pt x="2327" y="1370"/>
                  </a:cubicBezTo>
                  <a:cubicBezTo>
                    <a:pt x="2684" y="1269"/>
                    <a:pt x="2825" y="1135"/>
                    <a:pt x="2811" y="1048"/>
                  </a:cubicBezTo>
                  <a:cubicBezTo>
                    <a:pt x="2797" y="957"/>
                    <a:pt x="2710" y="953"/>
                    <a:pt x="2710" y="953"/>
                  </a:cubicBezTo>
                  <a:cubicBezTo>
                    <a:pt x="2787" y="924"/>
                    <a:pt x="2895" y="823"/>
                    <a:pt x="2845" y="722"/>
                  </a:cubicBezTo>
                  <a:cubicBezTo>
                    <a:pt x="2818" y="670"/>
                    <a:pt x="2769" y="657"/>
                    <a:pt x="2727" y="657"/>
                  </a:cubicBezTo>
                  <a:cubicBezTo>
                    <a:pt x="2688" y="657"/>
                    <a:pt x="2656" y="668"/>
                    <a:pt x="2656" y="668"/>
                  </a:cubicBezTo>
                  <a:cubicBezTo>
                    <a:pt x="2740" y="576"/>
                    <a:pt x="2662" y="463"/>
                    <a:pt x="2541" y="463"/>
                  </a:cubicBezTo>
                  <a:cubicBezTo>
                    <a:pt x="2513" y="463"/>
                    <a:pt x="2483" y="470"/>
                    <a:pt x="2451" y="484"/>
                  </a:cubicBezTo>
                  <a:cubicBezTo>
                    <a:pt x="2287" y="558"/>
                    <a:pt x="1703" y="631"/>
                    <a:pt x="1596" y="631"/>
                  </a:cubicBezTo>
                  <a:cubicBezTo>
                    <a:pt x="1491" y="628"/>
                    <a:pt x="1415" y="510"/>
                    <a:pt x="1515" y="400"/>
                  </a:cubicBezTo>
                  <a:cubicBezTo>
                    <a:pt x="1612" y="289"/>
                    <a:pt x="1730" y="94"/>
                    <a:pt x="1605" y="24"/>
                  </a:cubicBezTo>
                  <a:cubicBezTo>
                    <a:pt x="1576" y="8"/>
                    <a:pt x="1553" y="1"/>
                    <a:pt x="1530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414;p51"/>
            <p:cNvSpPr/>
            <p:nvPr/>
          </p:nvSpPr>
          <p:spPr>
            <a:xfrm>
              <a:off x="6285600" y="3914653"/>
              <a:ext cx="358158" cy="277027"/>
            </a:xfrm>
            <a:custGeom>
              <a:avLst/>
              <a:gdLst/>
              <a:ahLst/>
              <a:cxnLst/>
              <a:rect l="l" t="t" r="r" b="b"/>
              <a:pathLst>
                <a:path w="7156" h="5535" extrusionOk="0">
                  <a:moveTo>
                    <a:pt x="0" y="1"/>
                  </a:moveTo>
                  <a:lnTo>
                    <a:pt x="759" y="3932"/>
                  </a:lnTo>
                  <a:cubicBezTo>
                    <a:pt x="2600" y="5266"/>
                    <a:pt x="4524" y="5534"/>
                    <a:pt x="5775" y="5534"/>
                  </a:cubicBezTo>
                  <a:cubicBezTo>
                    <a:pt x="6618" y="5534"/>
                    <a:pt x="7155" y="5412"/>
                    <a:pt x="7155" y="5412"/>
                  </a:cubicBezTo>
                  <a:lnTo>
                    <a:pt x="7064" y="4338"/>
                  </a:lnTo>
                  <a:cubicBezTo>
                    <a:pt x="4160" y="3898"/>
                    <a:pt x="1055" y="1595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15;p51"/>
            <p:cNvSpPr/>
            <p:nvPr/>
          </p:nvSpPr>
          <p:spPr>
            <a:xfrm>
              <a:off x="6285600" y="3914653"/>
              <a:ext cx="135986" cy="247898"/>
            </a:xfrm>
            <a:custGeom>
              <a:avLst/>
              <a:gdLst/>
              <a:ahLst/>
              <a:cxnLst/>
              <a:rect l="l" t="t" r="r" b="b"/>
              <a:pathLst>
                <a:path w="2717" h="4953" extrusionOk="0">
                  <a:moveTo>
                    <a:pt x="0" y="1"/>
                  </a:moveTo>
                  <a:lnTo>
                    <a:pt x="759" y="3932"/>
                  </a:lnTo>
                  <a:cubicBezTo>
                    <a:pt x="1384" y="4385"/>
                    <a:pt x="2019" y="4714"/>
                    <a:pt x="2633" y="4953"/>
                  </a:cubicBezTo>
                  <a:cubicBezTo>
                    <a:pt x="2676" y="4237"/>
                    <a:pt x="2704" y="3116"/>
                    <a:pt x="2716" y="2522"/>
                  </a:cubicBezTo>
                  <a:cubicBezTo>
                    <a:pt x="1501" y="1710"/>
                    <a:pt x="511" y="773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0"/>
                  </a:srgbClr>
                </a:gs>
                <a:gs pos="17000">
                  <a:srgbClr val="FFFFFF">
                    <a:alpha val="0"/>
                  </a:srgbClr>
                </a:gs>
                <a:gs pos="100000">
                  <a:srgbClr val="7E719E">
                    <a:alpha val="44313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16;p51"/>
            <p:cNvSpPr/>
            <p:nvPr/>
          </p:nvSpPr>
          <p:spPr>
            <a:xfrm>
              <a:off x="6230145" y="3665304"/>
              <a:ext cx="267217" cy="216616"/>
            </a:xfrm>
            <a:custGeom>
              <a:avLst/>
              <a:gdLst/>
              <a:ahLst/>
              <a:cxnLst/>
              <a:rect l="l" t="t" r="r" b="b"/>
              <a:pathLst>
                <a:path w="5339" h="4328" extrusionOk="0">
                  <a:moveTo>
                    <a:pt x="2982" y="1"/>
                  </a:moveTo>
                  <a:cubicBezTo>
                    <a:pt x="2670" y="1"/>
                    <a:pt x="2344" y="227"/>
                    <a:pt x="2230" y="262"/>
                  </a:cubicBezTo>
                  <a:cubicBezTo>
                    <a:pt x="2205" y="270"/>
                    <a:pt x="2168" y="272"/>
                    <a:pt x="2122" y="272"/>
                  </a:cubicBezTo>
                  <a:cubicBezTo>
                    <a:pt x="2073" y="272"/>
                    <a:pt x="2012" y="270"/>
                    <a:pt x="1947" y="270"/>
                  </a:cubicBezTo>
                  <a:cubicBezTo>
                    <a:pt x="1722" y="270"/>
                    <a:pt x="1432" y="300"/>
                    <a:pt x="1253" y="564"/>
                  </a:cubicBezTo>
                  <a:cubicBezTo>
                    <a:pt x="978" y="981"/>
                    <a:pt x="722" y="1122"/>
                    <a:pt x="360" y="1410"/>
                  </a:cubicBezTo>
                  <a:cubicBezTo>
                    <a:pt x="0" y="1696"/>
                    <a:pt x="246" y="2394"/>
                    <a:pt x="246" y="2394"/>
                  </a:cubicBezTo>
                  <a:cubicBezTo>
                    <a:pt x="246" y="2394"/>
                    <a:pt x="75" y="2707"/>
                    <a:pt x="146" y="3147"/>
                  </a:cubicBezTo>
                  <a:cubicBezTo>
                    <a:pt x="212" y="3590"/>
                    <a:pt x="880" y="3744"/>
                    <a:pt x="817" y="4328"/>
                  </a:cubicBezTo>
                  <a:cubicBezTo>
                    <a:pt x="817" y="4328"/>
                    <a:pt x="2877" y="3454"/>
                    <a:pt x="3371" y="3454"/>
                  </a:cubicBezTo>
                  <a:cubicBezTo>
                    <a:pt x="3382" y="3454"/>
                    <a:pt x="3392" y="3454"/>
                    <a:pt x="3401" y="3455"/>
                  </a:cubicBezTo>
                  <a:cubicBezTo>
                    <a:pt x="3429" y="3458"/>
                    <a:pt x="3458" y="3459"/>
                    <a:pt x="3490" y="3459"/>
                  </a:cubicBezTo>
                  <a:cubicBezTo>
                    <a:pt x="3947" y="3459"/>
                    <a:pt x="4773" y="3180"/>
                    <a:pt x="5047" y="2549"/>
                  </a:cubicBezTo>
                  <a:cubicBezTo>
                    <a:pt x="5338" y="1874"/>
                    <a:pt x="4621" y="1266"/>
                    <a:pt x="4241" y="1108"/>
                  </a:cubicBezTo>
                  <a:cubicBezTo>
                    <a:pt x="3858" y="947"/>
                    <a:pt x="3650" y="343"/>
                    <a:pt x="3277" y="88"/>
                  </a:cubicBezTo>
                  <a:cubicBezTo>
                    <a:pt x="3186" y="25"/>
                    <a:pt x="3085" y="1"/>
                    <a:pt x="2982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17;p51"/>
            <p:cNvSpPr/>
            <p:nvPr/>
          </p:nvSpPr>
          <p:spPr>
            <a:xfrm>
              <a:off x="6261076" y="3771060"/>
              <a:ext cx="153804" cy="155906"/>
            </a:xfrm>
            <a:custGeom>
              <a:avLst/>
              <a:gdLst/>
              <a:ahLst/>
              <a:cxnLst/>
              <a:rect l="l" t="t" r="r" b="b"/>
              <a:pathLst>
                <a:path w="3073" h="3115" extrusionOk="0">
                  <a:moveTo>
                    <a:pt x="954" y="0"/>
                  </a:moveTo>
                  <a:cubicBezTo>
                    <a:pt x="758" y="0"/>
                    <a:pt x="561" y="146"/>
                    <a:pt x="490" y="449"/>
                  </a:cubicBezTo>
                  <a:cubicBezTo>
                    <a:pt x="377" y="929"/>
                    <a:pt x="786" y="1271"/>
                    <a:pt x="786" y="1271"/>
                  </a:cubicBezTo>
                  <a:lnTo>
                    <a:pt x="0" y="2531"/>
                  </a:lnTo>
                  <a:cubicBezTo>
                    <a:pt x="0" y="2531"/>
                    <a:pt x="353" y="2980"/>
                    <a:pt x="749" y="3115"/>
                  </a:cubicBezTo>
                  <a:lnTo>
                    <a:pt x="1240" y="2386"/>
                  </a:lnTo>
                  <a:cubicBezTo>
                    <a:pt x="1240" y="2386"/>
                    <a:pt x="1485" y="2577"/>
                    <a:pt x="1981" y="2594"/>
                  </a:cubicBezTo>
                  <a:cubicBezTo>
                    <a:pt x="1986" y="2594"/>
                    <a:pt x="1991" y="2595"/>
                    <a:pt x="1996" y="2595"/>
                  </a:cubicBezTo>
                  <a:cubicBezTo>
                    <a:pt x="2508" y="2595"/>
                    <a:pt x="2696" y="1742"/>
                    <a:pt x="2696" y="1742"/>
                  </a:cubicBezTo>
                  <a:cubicBezTo>
                    <a:pt x="2775" y="1770"/>
                    <a:pt x="2835" y="1778"/>
                    <a:pt x="2878" y="1778"/>
                  </a:cubicBezTo>
                  <a:cubicBezTo>
                    <a:pt x="2944" y="1778"/>
                    <a:pt x="2972" y="1759"/>
                    <a:pt x="2972" y="1759"/>
                  </a:cubicBezTo>
                  <a:cubicBezTo>
                    <a:pt x="2861" y="1460"/>
                    <a:pt x="3073" y="362"/>
                    <a:pt x="3073" y="362"/>
                  </a:cubicBezTo>
                  <a:lnTo>
                    <a:pt x="3073" y="362"/>
                  </a:lnTo>
                  <a:cubicBezTo>
                    <a:pt x="3018" y="398"/>
                    <a:pt x="2956" y="412"/>
                    <a:pt x="2895" y="412"/>
                  </a:cubicBezTo>
                  <a:cubicBezTo>
                    <a:pt x="2716" y="412"/>
                    <a:pt x="2539" y="295"/>
                    <a:pt x="2539" y="295"/>
                  </a:cubicBezTo>
                  <a:cubicBezTo>
                    <a:pt x="2454" y="356"/>
                    <a:pt x="2380" y="378"/>
                    <a:pt x="2317" y="378"/>
                  </a:cubicBezTo>
                  <a:cubicBezTo>
                    <a:pt x="2137" y="378"/>
                    <a:pt x="2045" y="194"/>
                    <a:pt x="2045" y="194"/>
                  </a:cubicBezTo>
                  <a:cubicBezTo>
                    <a:pt x="2045" y="194"/>
                    <a:pt x="1726" y="810"/>
                    <a:pt x="1480" y="810"/>
                  </a:cubicBezTo>
                  <a:cubicBezTo>
                    <a:pt x="1471" y="810"/>
                    <a:pt x="1463" y="810"/>
                    <a:pt x="1454" y="808"/>
                  </a:cubicBezTo>
                  <a:cubicBezTo>
                    <a:pt x="1206" y="761"/>
                    <a:pt x="1502" y="395"/>
                    <a:pt x="1263" y="140"/>
                  </a:cubicBezTo>
                  <a:cubicBezTo>
                    <a:pt x="1176" y="48"/>
                    <a:pt x="1065" y="0"/>
                    <a:pt x="954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18;p51"/>
            <p:cNvSpPr/>
            <p:nvPr/>
          </p:nvSpPr>
          <p:spPr>
            <a:xfrm>
              <a:off x="6344409" y="3831620"/>
              <a:ext cx="42392" cy="42392"/>
            </a:xfrm>
            <a:custGeom>
              <a:avLst/>
              <a:gdLst/>
              <a:ahLst/>
              <a:cxnLst/>
              <a:rect l="l" t="t" r="r" b="b"/>
              <a:pathLst>
                <a:path w="847" h="847" extrusionOk="0">
                  <a:moveTo>
                    <a:pt x="424" y="1"/>
                  </a:moveTo>
                  <a:cubicBezTo>
                    <a:pt x="189" y="1"/>
                    <a:pt x="1" y="189"/>
                    <a:pt x="1" y="424"/>
                  </a:cubicBezTo>
                  <a:cubicBezTo>
                    <a:pt x="1" y="656"/>
                    <a:pt x="189" y="847"/>
                    <a:pt x="424" y="847"/>
                  </a:cubicBezTo>
                  <a:cubicBezTo>
                    <a:pt x="658" y="847"/>
                    <a:pt x="847" y="656"/>
                    <a:pt x="847" y="424"/>
                  </a:cubicBezTo>
                  <a:cubicBezTo>
                    <a:pt x="847" y="189"/>
                    <a:pt x="658" y="1"/>
                    <a:pt x="42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19;p51"/>
            <p:cNvSpPr/>
            <p:nvPr/>
          </p:nvSpPr>
          <p:spPr>
            <a:xfrm>
              <a:off x="6300916" y="3872511"/>
              <a:ext cx="22222" cy="35636"/>
            </a:xfrm>
            <a:custGeom>
              <a:avLst/>
              <a:gdLst/>
              <a:ahLst/>
              <a:cxnLst/>
              <a:rect l="l" t="t" r="r" b="b"/>
              <a:pathLst>
                <a:path w="444" h="712" extrusionOk="0">
                  <a:moveTo>
                    <a:pt x="47" y="0"/>
                  </a:moveTo>
                  <a:cubicBezTo>
                    <a:pt x="47" y="0"/>
                    <a:pt x="1" y="409"/>
                    <a:pt x="205" y="712"/>
                  </a:cubicBezTo>
                  <a:lnTo>
                    <a:pt x="444" y="359"/>
                  </a:lnTo>
                  <a:cubicBezTo>
                    <a:pt x="91" y="107"/>
                    <a:pt x="47" y="0"/>
                    <a:pt x="47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20;p51"/>
            <p:cNvSpPr/>
            <p:nvPr/>
          </p:nvSpPr>
          <p:spPr>
            <a:xfrm>
              <a:off x="5987402" y="3893883"/>
              <a:ext cx="465115" cy="459559"/>
            </a:xfrm>
            <a:custGeom>
              <a:avLst/>
              <a:gdLst/>
              <a:ahLst/>
              <a:cxnLst/>
              <a:rect l="l" t="t" r="r" b="b"/>
              <a:pathLst>
                <a:path w="9293" h="9182" extrusionOk="0">
                  <a:moveTo>
                    <a:pt x="5023" y="0"/>
                  </a:moveTo>
                  <a:cubicBezTo>
                    <a:pt x="2134" y="0"/>
                    <a:pt x="0" y="6710"/>
                    <a:pt x="0" y="6710"/>
                  </a:cubicBezTo>
                  <a:cubicBezTo>
                    <a:pt x="1203" y="7178"/>
                    <a:pt x="2522" y="7289"/>
                    <a:pt x="3499" y="7289"/>
                  </a:cubicBezTo>
                  <a:cubicBezTo>
                    <a:pt x="4372" y="7289"/>
                    <a:pt x="4971" y="7201"/>
                    <a:pt x="4971" y="7201"/>
                  </a:cubicBezTo>
                  <a:cubicBezTo>
                    <a:pt x="5032" y="5871"/>
                    <a:pt x="5368" y="4874"/>
                    <a:pt x="5368" y="4874"/>
                  </a:cubicBezTo>
                  <a:cubicBezTo>
                    <a:pt x="6099" y="7150"/>
                    <a:pt x="8564" y="9181"/>
                    <a:pt x="8564" y="9181"/>
                  </a:cubicBezTo>
                  <a:lnTo>
                    <a:pt x="9292" y="8510"/>
                  </a:lnTo>
                  <a:cubicBezTo>
                    <a:pt x="7077" y="5122"/>
                    <a:pt x="7641" y="258"/>
                    <a:pt x="5213" y="10"/>
                  </a:cubicBezTo>
                  <a:cubicBezTo>
                    <a:pt x="5149" y="3"/>
                    <a:pt x="5086" y="0"/>
                    <a:pt x="50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21;p51"/>
            <p:cNvSpPr/>
            <p:nvPr/>
          </p:nvSpPr>
          <p:spPr>
            <a:xfrm>
              <a:off x="6416031" y="4319808"/>
              <a:ext cx="50450" cy="85385"/>
            </a:xfrm>
            <a:custGeom>
              <a:avLst/>
              <a:gdLst/>
              <a:ahLst/>
              <a:cxnLst/>
              <a:rect l="l" t="t" r="r" b="b"/>
              <a:pathLst>
                <a:path w="1008" h="1706" extrusionOk="0">
                  <a:moveTo>
                    <a:pt x="728" y="0"/>
                  </a:moveTo>
                  <a:lnTo>
                    <a:pt x="0" y="671"/>
                  </a:lnTo>
                  <a:lnTo>
                    <a:pt x="473" y="1705"/>
                  </a:lnTo>
                  <a:cubicBezTo>
                    <a:pt x="944" y="1373"/>
                    <a:pt x="1007" y="459"/>
                    <a:pt x="728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422;p51"/>
            <p:cNvSpPr/>
            <p:nvPr/>
          </p:nvSpPr>
          <p:spPr>
            <a:xfrm>
              <a:off x="7542306" y="4028417"/>
              <a:ext cx="344644" cy="580480"/>
            </a:xfrm>
            <a:custGeom>
              <a:avLst/>
              <a:gdLst/>
              <a:ahLst/>
              <a:cxnLst/>
              <a:rect l="l" t="t" r="r" b="b"/>
              <a:pathLst>
                <a:path w="6886" h="11598" extrusionOk="0">
                  <a:moveTo>
                    <a:pt x="4889" y="1"/>
                  </a:moveTo>
                  <a:lnTo>
                    <a:pt x="3566" y="1129"/>
                  </a:lnTo>
                  <a:lnTo>
                    <a:pt x="1974" y="736"/>
                  </a:lnTo>
                  <a:cubicBezTo>
                    <a:pt x="1276" y="1350"/>
                    <a:pt x="739" y="2361"/>
                    <a:pt x="510" y="3909"/>
                  </a:cubicBezTo>
                  <a:cubicBezTo>
                    <a:pt x="417" y="4556"/>
                    <a:pt x="228" y="5198"/>
                    <a:pt x="0" y="5795"/>
                  </a:cubicBezTo>
                  <a:cubicBezTo>
                    <a:pt x="252" y="6050"/>
                    <a:pt x="634" y="6362"/>
                    <a:pt x="1192" y="6631"/>
                  </a:cubicBezTo>
                  <a:cubicBezTo>
                    <a:pt x="1306" y="6376"/>
                    <a:pt x="1373" y="6211"/>
                    <a:pt x="1373" y="6211"/>
                  </a:cubicBezTo>
                  <a:lnTo>
                    <a:pt x="1373" y="6211"/>
                  </a:lnTo>
                  <a:cubicBezTo>
                    <a:pt x="1373" y="6212"/>
                    <a:pt x="1309" y="8779"/>
                    <a:pt x="846" y="10089"/>
                  </a:cubicBezTo>
                  <a:lnTo>
                    <a:pt x="2884" y="11593"/>
                  </a:lnTo>
                  <a:cubicBezTo>
                    <a:pt x="2884" y="11593"/>
                    <a:pt x="2957" y="11598"/>
                    <a:pt x="3082" y="11598"/>
                  </a:cubicBezTo>
                  <a:cubicBezTo>
                    <a:pt x="3745" y="11598"/>
                    <a:pt x="5875" y="11460"/>
                    <a:pt x="6339" y="9716"/>
                  </a:cubicBezTo>
                  <a:cubicBezTo>
                    <a:pt x="6886" y="7645"/>
                    <a:pt x="6637" y="934"/>
                    <a:pt x="6637" y="934"/>
                  </a:cubicBezTo>
                  <a:cubicBezTo>
                    <a:pt x="6214" y="548"/>
                    <a:pt x="5660" y="151"/>
                    <a:pt x="48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423;p51"/>
            <p:cNvSpPr/>
            <p:nvPr/>
          </p:nvSpPr>
          <p:spPr>
            <a:xfrm>
              <a:off x="7641105" y="4025364"/>
              <a:ext cx="145896" cy="84034"/>
            </a:xfrm>
            <a:custGeom>
              <a:avLst/>
              <a:gdLst/>
              <a:ahLst/>
              <a:cxnLst/>
              <a:rect l="l" t="t" r="r" b="b"/>
              <a:pathLst>
                <a:path w="2915" h="1679" extrusionOk="0">
                  <a:moveTo>
                    <a:pt x="2242" y="0"/>
                  </a:moveTo>
                  <a:cubicBezTo>
                    <a:pt x="2067" y="0"/>
                    <a:pt x="1883" y="12"/>
                    <a:pt x="1689" y="38"/>
                  </a:cubicBezTo>
                  <a:cubicBezTo>
                    <a:pt x="1082" y="118"/>
                    <a:pt x="501" y="357"/>
                    <a:pt x="0" y="797"/>
                  </a:cubicBezTo>
                  <a:cubicBezTo>
                    <a:pt x="128" y="1049"/>
                    <a:pt x="539" y="1679"/>
                    <a:pt x="1418" y="1679"/>
                  </a:cubicBezTo>
                  <a:cubicBezTo>
                    <a:pt x="1490" y="1679"/>
                    <a:pt x="1564" y="1675"/>
                    <a:pt x="1641" y="1666"/>
                  </a:cubicBezTo>
                  <a:cubicBezTo>
                    <a:pt x="2481" y="1573"/>
                    <a:pt x="2797" y="666"/>
                    <a:pt x="2915" y="62"/>
                  </a:cubicBezTo>
                  <a:cubicBezTo>
                    <a:pt x="2707" y="23"/>
                    <a:pt x="2483" y="0"/>
                    <a:pt x="2242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24;p51"/>
            <p:cNvSpPr/>
            <p:nvPr/>
          </p:nvSpPr>
          <p:spPr>
            <a:xfrm>
              <a:off x="7741405" y="3820910"/>
              <a:ext cx="33133" cy="35485"/>
            </a:xfrm>
            <a:custGeom>
              <a:avLst/>
              <a:gdLst/>
              <a:ahLst/>
              <a:cxnLst/>
              <a:rect l="l" t="t" r="r" b="b"/>
              <a:pathLst>
                <a:path w="662" h="709" extrusionOk="0">
                  <a:moveTo>
                    <a:pt x="145" y="1"/>
                  </a:moveTo>
                  <a:lnTo>
                    <a:pt x="0" y="128"/>
                  </a:lnTo>
                  <a:lnTo>
                    <a:pt x="517" y="709"/>
                  </a:lnTo>
                  <a:lnTo>
                    <a:pt x="662" y="577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rgbClr val="E95F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25;p51"/>
            <p:cNvSpPr/>
            <p:nvPr/>
          </p:nvSpPr>
          <p:spPr>
            <a:xfrm>
              <a:off x="7744658" y="3766505"/>
              <a:ext cx="106406" cy="86536"/>
            </a:xfrm>
            <a:custGeom>
              <a:avLst/>
              <a:gdLst/>
              <a:ahLst/>
              <a:cxnLst/>
              <a:rect l="l" t="t" r="r" b="b"/>
              <a:pathLst>
                <a:path w="2126" h="1729" extrusionOk="0">
                  <a:moveTo>
                    <a:pt x="915" y="1"/>
                  </a:moveTo>
                  <a:cubicBezTo>
                    <a:pt x="416" y="1"/>
                    <a:pt x="0" y="683"/>
                    <a:pt x="80" y="1088"/>
                  </a:cubicBezTo>
                  <a:lnTo>
                    <a:pt x="597" y="1664"/>
                  </a:lnTo>
                  <a:cubicBezTo>
                    <a:pt x="650" y="1709"/>
                    <a:pt x="721" y="1729"/>
                    <a:pt x="801" y="1729"/>
                  </a:cubicBezTo>
                  <a:cubicBezTo>
                    <a:pt x="1290" y="1729"/>
                    <a:pt x="2125" y="975"/>
                    <a:pt x="1396" y="231"/>
                  </a:cubicBezTo>
                  <a:cubicBezTo>
                    <a:pt x="1236" y="68"/>
                    <a:pt x="1071" y="1"/>
                    <a:pt x="915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26;p51"/>
            <p:cNvSpPr/>
            <p:nvPr/>
          </p:nvSpPr>
          <p:spPr>
            <a:xfrm>
              <a:off x="7584448" y="3803643"/>
              <a:ext cx="199149" cy="240140"/>
            </a:xfrm>
            <a:custGeom>
              <a:avLst/>
              <a:gdLst/>
              <a:ahLst/>
              <a:cxnLst/>
              <a:rect l="l" t="t" r="r" b="b"/>
              <a:pathLst>
                <a:path w="3979" h="4798" extrusionOk="0">
                  <a:moveTo>
                    <a:pt x="1920" y="1"/>
                  </a:moveTo>
                  <a:cubicBezTo>
                    <a:pt x="1793" y="1"/>
                    <a:pt x="1662" y="13"/>
                    <a:pt x="1529" y="40"/>
                  </a:cubicBezTo>
                  <a:cubicBezTo>
                    <a:pt x="323" y="282"/>
                    <a:pt x="1" y="893"/>
                    <a:pt x="18" y="1285"/>
                  </a:cubicBezTo>
                  <a:cubicBezTo>
                    <a:pt x="34" y="1681"/>
                    <a:pt x="125" y="2071"/>
                    <a:pt x="679" y="2259"/>
                  </a:cubicBezTo>
                  <a:lnTo>
                    <a:pt x="733" y="3212"/>
                  </a:lnTo>
                  <a:cubicBezTo>
                    <a:pt x="733" y="3212"/>
                    <a:pt x="360" y="3783"/>
                    <a:pt x="531" y="4303"/>
                  </a:cubicBezTo>
                  <a:cubicBezTo>
                    <a:pt x="627" y="4595"/>
                    <a:pt x="905" y="4797"/>
                    <a:pt x="1236" y="4797"/>
                  </a:cubicBezTo>
                  <a:cubicBezTo>
                    <a:pt x="1495" y="4797"/>
                    <a:pt x="1786" y="4673"/>
                    <a:pt x="2048" y="4371"/>
                  </a:cubicBezTo>
                  <a:lnTo>
                    <a:pt x="2952" y="4226"/>
                  </a:lnTo>
                  <a:cubicBezTo>
                    <a:pt x="2952" y="4226"/>
                    <a:pt x="2908" y="3652"/>
                    <a:pt x="3250" y="3183"/>
                  </a:cubicBezTo>
                  <a:cubicBezTo>
                    <a:pt x="3593" y="2709"/>
                    <a:pt x="3979" y="2279"/>
                    <a:pt x="3861" y="1500"/>
                  </a:cubicBezTo>
                  <a:cubicBezTo>
                    <a:pt x="3754" y="807"/>
                    <a:pt x="2945" y="1"/>
                    <a:pt x="1920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27;p51"/>
            <p:cNvSpPr/>
            <p:nvPr/>
          </p:nvSpPr>
          <p:spPr>
            <a:xfrm>
              <a:off x="7686950" y="3883322"/>
              <a:ext cx="68819" cy="162112"/>
            </a:xfrm>
            <a:custGeom>
              <a:avLst/>
              <a:gdLst/>
              <a:ahLst/>
              <a:cxnLst/>
              <a:rect l="l" t="t" r="r" b="b"/>
              <a:pathLst>
                <a:path w="1375" h="3239" extrusionOk="0">
                  <a:moveTo>
                    <a:pt x="656" y="1"/>
                  </a:moveTo>
                  <a:cubicBezTo>
                    <a:pt x="500" y="1"/>
                    <a:pt x="375" y="90"/>
                    <a:pt x="383" y="281"/>
                  </a:cubicBezTo>
                  <a:cubicBezTo>
                    <a:pt x="400" y="691"/>
                    <a:pt x="679" y="1184"/>
                    <a:pt x="541" y="1761"/>
                  </a:cubicBezTo>
                  <a:cubicBezTo>
                    <a:pt x="400" y="2336"/>
                    <a:pt x="0" y="2779"/>
                    <a:pt x="0" y="2779"/>
                  </a:cubicBezTo>
                  <a:lnTo>
                    <a:pt x="74" y="3222"/>
                  </a:lnTo>
                  <a:cubicBezTo>
                    <a:pt x="74" y="3222"/>
                    <a:pt x="154" y="3239"/>
                    <a:pt x="286" y="3239"/>
                  </a:cubicBezTo>
                  <a:cubicBezTo>
                    <a:pt x="445" y="3239"/>
                    <a:pt x="679" y="3214"/>
                    <a:pt x="941" y="3108"/>
                  </a:cubicBezTo>
                  <a:cubicBezTo>
                    <a:pt x="941" y="3108"/>
                    <a:pt x="854" y="1681"/>
                    <a:pt x="685" y="1140"/>
                  </a:cubicBezTo>
                  <a:cubicBezTo>
                    <a:pt x="685" y="1140"/>
                    <a:pt x="1374" y="724"/>
                    <a:pt x="1162" y="328"/>
                  </a:cubicBezTo>
                  <a:cubicBezTo>
                    <a:pt x="1050" y="116"/>
                    <a:pt x="833" y="1"/>
                    <a:pt x="656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28;p51"/>
            <p:cNvSpPr/>
            <p:nvPr/>
          </p:nvSpPr>
          <p:spPr>
            <a:xfrm>
              <a:off x="7600264" y="3876365"/>
              <a:ext cx="85535" cy="90440"/>
            </a:xfrm>
            <a:custGeom>
              <a:avLst/>
              <a:gdLst/>
              <a:ahLst/>
              <a:cxnLst/>
              <a:rect l="l" t="t" r="r" b="b"/>
              <a:pathLst>
                <a:path w="1709" h="1807" extrusionOk="0">
                  <a:moveTo>
                    <a:pt x="1377" y="0"/>
                  </a:moveTo>
                  <a:cubicBezTo>
                    <a:pt x="1377" y="0"/>
                    <a:pt x="1085" y="142"/>
                    <a:pt x="728" y="142"/>
                  </a:cubicBezTo>
                  <a:cubicBezTo>
                    <a:pt x="721" y="142"/>
                    <a:pt x="713" y="142"/>
                    <a:pt x="705" y="141"/>
                  </a:cubicBezTo>
                  <a:cubicBezTo>
                    <a:pt x="339" y="134"/>
                    <a:pt x="226" y="0"/>
                    <a:pt x="226" y="0"/>
                  </a:cubicBezTo>
                  <a:lnTo>
                    <a:pt x="226" y="0"/>
                  </a:lnTo>
                  <a:cubicBezTo>
                    <a:pt x="226" y="1"/>
                    <a:pt x="255" y="275"/>
                    <a:pt x="195" y="772"/>
                  </a:cubicBezTo>
                  <a:cubicBezTo>
                    <a:pt x="131" y="1269"/>
                    <a:pt x="0" y="1609"/>
                    <a:pt x="0" y="1609"/>
                  </a:cubicBezTo>
                  <a:cubicBezTo>
                    <a:pt x="138" y="1722"/>
                    <a:pt x="417" y="1759"/>
                    <a:pt x="417" y="1759"/>
                  </a:cubicBezTo>
                  <a:cubicBezTo>
                    <a:pt x="417" y="1759"/>
                    <a:pt x="628" y="1800"/>
                    <a:pt x="940" y="1806"/>
                  </a:cubicBezTo>
                  <a:cubicBezTo>
                    <a:pt x="942" y="1806"/>
                    <a:pt x="944" y="1806"/>
                    <a:pt x="946" y="1806"/>
                  </a:cubicBezTo>
                  <a:cubicBezTo>
                    <a:pt x="1257" y="1806"/>
                    <a:pt x="1602" y="1464"/>
                    <a:pt x="1656" y="913"/>
                  </a:cubicBezTo>
                  <a:cubicBezTo>
                    <a:pt x="1709" y="360"/>
                    <a:pt x="1377" y="0"/>
                    <a:pt x="1377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29;p51"/>
            <p:cNvSpPr/>
            <p:nvPr/>
          </p:nvSpPr>
          <p:spPr>
            <a:xfrm>
              <a:off x="7618932" y="3916505"/>
              <a:ext cx="45896" cy="46096"/>
            </a:xfrm>
            <a:custGeom>
              <a:avLst/>
              <a:gdLst/>
              <a:ahLst/>
              <a:cxnLst/>
              <a:rect l="l" t="t" r="r" b="b"/>
              <a:pathLst>
                <a:path w="917" h="921" extrusionOk="0">
                  <a:moveTo>
                    <a:pt x="457" y="1"/>
                  </a:moveTo>
                  <a:cubicBezTo>
                    <a:pt x="205" y="1"/>
                    <a:pt x="0" y="206"/>
                    <a:pt x="0" y="460"/>
                  </a:cubicBezTo>
                  <a:cubicBezTo>
                    <a:pt x="0" y="712"/>
                    <a:pt x="205" y="920"/>
                    <a:pt x="457" y="920"/>
                  </a:cubicBezTo>
                  <a:cubicBezTo>
                    <a:pt x="712" y="920"/>
                    <a:pt x="916" y="712"/>
                    <a:pt x="916" y="460"/>
                  </a:cubicBezTo>
                  <a:cubicBezTo>
                    <a:pt x="916" y="206"/>
                    <a:pt x="712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30;p51"/>
            <p:cNvSpPr/>
            <p:nvPr/>
          </p:nvSpPr>
          <p:spPr>
            <a:xfrm>
              <a:off x="7851465" y="4655293"/>
              <a:ext cx="126426" cy="60410"/>
            </a:xfrm>
            <a:custGeom>
              <a:avLst/>
              <a:gdLst/>
              <a:ahLst/>
              <a:cxnLst/>
              <a:rect l="l" t="t" r="r" b="b"/>
              <a:pathLst>
                <a:path w="2526" h="1207" extrusionOk="0">
                  <a:moveTo>
                    <a:pt x="266" y="1"/>
                  </a:moveTo>
                  <a:lnTo>
                    <a:pt x="1" y="1206"/>
                  </a:lnTo>
                  <a:lnTo>
                    <a:pt x="2333" y="1206"/>
                  </a:lnTo>
                  <a:cubicBezTo>
                    <a:pt x="2478" y="1206"/>
                    <a:pt x="2525" y="1012"/>
                    <a:pt x="2398" y="948"/>
                  </a:cubicBezTo>
                  <a:lnTo>
                    <a:pt x="1145" y="297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431;p51"/>
            <p:cNvSpPr/>
            <p:nvPr/>
          </p:nvSpPr>
          <p:spPr>
            <a:xfrm>
              <a:off x="7636200" y="4603391"/>
              <a:ext cx="228578" cy="107257"/>
            </a:xfrm>
            <a:custGeom>
              <a:avLst/>
              <a:gdLst/>
              <a:ahLst/>
              <a:cxnLst/>
              <a:rect l="l" t="t" r="r" b="b"/>
              <a:pathLst>
                <a:path w="4567" h="2143" extrusionOk="0">
                  <a:moveTo>
                    <a:pt x="2075" y="1"/>
                  </a:moveTo>
                  <a:lnTo>
                    <a:pt x="1" y="1481"/>
                  </a:lnTo>
                  <a:cubicBezTo>
                    <a:pt x="1431" y="1800"/>
                    <a:pt x="2807" y="2025"/>
                    <a:pt x="3603" y="2142"/>
                  </a:cubicBezTo>
                  <a:cubicBezTo>
                    <a:pt x="3859" y="2029"/>
                    <a:pt x="4164" y="1834"/>
                    <a:pt x="4466" y="1501"/>
                  </a:cubicBezTo>
                  <a:lnTo>
                    <a:pt x="4567" y="1038"/>
                  </a:lnTo>
                  <a:cubicBezTo>
                    <a:pt x="3684" y="756"/>
                    <a:pt x="2851" y="393"/>
                    <a:pt x="207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432;p51"/>
            <p:cNvSpPr/>
            <p:nvPr/>
          </p:nvSpPr>
          <p:spPr>
            <a:xfrm>
              <a:off x="7530494" y="4480969"/>
              <a:ext cx="499099" cy="234735"/>
            </a:xfrm>
            <a:custGeom>
              <a:avLst/>
              <a:gdLst/>
              <a:ahLst/>
              <a:cxnLst/>
              <a:rect l="l" t="t" r="r" b="b"/>
              <a:pathLst>
                <a:path w="9972" h="4690" extrusionOk="0">
                  <a:moveTo>
                    <a:pt x="8389" y="1"/>
                  </a:moveTo>
                  <a:cubicBezTo>
                    <a:pt x="7572" y="1"/>
                    <a:pt x="6547" y="223"/>
                    <a:pt x="5809" y="620"/>
                  </a:cubicBezTo>
                  <a:cubicBezTo>
                    <a:pt x="4463" y="1349"/>
                    <a:pt x="2489" y="2689"/>
                    <a:pt x="1" y="3491"/>
                  </a:cubicBezTo>
                  <a:lnTo>
                    <a:pt x="1" y="4689"/>
                  </a:lnTo>
                  <a:cubicBezTo>
                    <a:pt x="1" y="4689"/>
                    <a:pt x="3630" y="4642"/>
                    <a:pt x="6803" y="3367"/>
                  </a:cubicBezTo>
                  <a:cubicBezTo>
                    <a:pt x="9972" y="2091"/>
                    <a:pt x="9952" y="1204"/>
                    <a:pt x="9707" y="479"/>
                  </a:cubicBezTo>
                  <a:cubicBezTo>
                    <a:pt x="9595" y="152"/>
                    <a:pt x="9063" y="1"/>
                    <a:pt x="83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433;p51"/>
            <p:cNvSpPr/>
            <p:nvPr/>
          </p:nvSpPr>
          <p:spPr>
            <a:xfrm>
              <a:off x="7603117" y="4377366"/>
              <a:ext cx="174624" cy="215966"/>
            </a:xfrm>
            <a:custGeom>
              <a:avLst/>
              <a:gdLst/>
              <a:ahLst/>
              <a:cxnLst/>
              <a:rect l="l" t="t" r="r" b="b"/>
              <a:pathLst>
                <a:path w="3489" h="4315" extrusionOk="0">
                  <a:moveTo>
                    <a:pt x="2439" y="1"/>
                  </a:moveTo>
                  <a:cubicBezTo>
                    <a:pt x="2425" y="1"/>
                    <a:pt x="2409" y="2"/>
                    <a:pt x="2394" y="5"/>
                  </a:cubicBezTo>
                  <a:lnTo>
                    <a:pt x="215" y="454"/>
                  </a:lnTo>
                  <a:cubicBezTo>
                    <a:pt x="84" y="482"/>
                    <a:pt x="0" y="606"/>
                    <a:pt x="24" y="736"/>
                  </a:cubicBezTo>
                  <a:lnTo>
                    <a:pt x="665" y="4117"/>
                  </a:lnTo>
                  <a:cubicBezTo>
                    <a:pt x="689" y="4234"/>
                    <a:pt x="790" y="4315"/>
                    <a:pt x="904" y="4315"/>
                  </a:cubicBezTo>
                  <a:cubicBezTo>
                    <a:pt x="922" y="4315"/>
                    <a:pt x="940" y="4313"/>
                    <a:pt x="957" y="4309"/>
                  </a:cubicBezTo>
                  <a:lnTo>
                    <a:pt x="3274" y="3795"/>
                  </a:lnTo>
                  <a:cubicBezTo>
                    <a:pt x="3404" y="3765"/>
                    <a:pt x="3488" y="3634"/>
                    <a:pt x="3458" y="3503"/>
                  </a:cubicBezTo>
                  <a:lnTo>
                    <a:pt x="2679" y="186"/>
                  </a:lnTo>
                  <a:cubicBezTo>
                    <a:pt x="2653" y="76"/>
                    <a:pt x="2553" y="1"/>
                    <a:pt x="2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434;p51"/>
            <p:cNvSpPr/>
            <p:nvPr/>
          </p:nvSpPr>
          <p:spPr>
            <a:xfrm>
              <a:off x="7722586" y="4276915"/>
              <a:ext cx="275125" cy="266516"/>
            </a:xfrm>
            <a:custGeom>
              <a:avLst/>
              <a:gdLst/>
              <a:ahLst/>
              <a:cxnLst/>
              <a:rect l="l" t="t" r="r" b="b"/>
              <a:pathLst>
                <a:path w="5497" h="5325" extrusionOk="0">
                  <a:moveTo>
                    <a:pt x="5339" y="1"/>
                  </a:moveTo>
                  <a:lnTo>
                    <a:pt x="3478" y="790"/>
                  </a:lnTo>
                  <a:cubicBezTo>
                    <a:pt x="3559" y="1260"/>
                    <a:pt x="3555" y="1727"/>
                    <a:pt x="3445" y="2129"/>
                  </a:cubicBezTo>
                  <a:cubicBezTo>
                    <a:pt x="3106" y="3335"/>
                    <a:pt x="1739" y="4063"/>
                    <a:pt x="1739" y="4063"/>
                  </a:cubicBezTo>
                  <a:cubicBezTo>
                    <a:pt x="1484" y="4000"/>
                    <a:pt x="1518" y="3862"/>
                    <a:pt x="1135" y="3788"/>
                  </a:cubicBezTo>
                  <a:cubicBezTo>
                    <a:pt x="1024" y="3765"/>
                    <a:pt x="938" y="3757"/>
                    <a:pt x="872" y="3757"/>
                  </a:cubicBezTo>
                  <a:cubicBezTo>
                    <a:pt x="712" y="3757"/>
                    <a:pt x="672" y="3805"/>
                    <a:pt x="672" y="3805"/>
                  </a:cubicBezTo>
                  <a:lnTo>
                    <a:pt x="735" y="4070"/>
                  </a:lnTo>
                  <a:cubicBezTo>
                    <a:pt x="501" y="4133"/>
                    <a:pt x="27" y="4187"/>
                    <a:pt x="13" y="4308"/>
                  </a:cubicBezTo>
                  <a:cubicBezTo>
                    <a:pt x="1" y="4426"/>
                    <a:pt x="151" y="4483"/>
                    <a:pt x="151" y="4483"/>
                  </a:cubicBezTo>
                  <a:cubicBezTo>
                    <a:pt x="151" y="4483"/>
                    <a:pt x="24" y="4506"/>
                    <a:pt x="38" y="4624"/>
                  </a:cubicBezTo>
                  <a:cubicBezTo>
                    <a:pt x="47" y="4745"/>
                    <a:pt x="239" y="4771"/>
                    <a:pt x="239" y="4771"/>
                  </a:cubicBezTo>
                  <a:cubicBezTo>
                    <a:pt x="182" y="4808"/>
                    <a:pt x="175" y="4983"/>
                    <a:pt x="481" y="4990"/>
                  </a:cubicBezTo>
                  <a:cubicBezTo>
                    <a:pt x="486" y="4990"/>
                    <a:pt x="491" y="4990"/>
                    <a:pt x="496" y="4990"/>
                  </a:cubicBezTo>
                  <a:cubicBezTo>
                    <a:pt x="799" y="4990"/>
                    <a:pt x="1075" y="4899"/>
                    <a:pt x="1075" y="4899"/>
                  </a:cubicBezTo>
                  <a:lnTo>
                    <a:pt x="1075" y="4899"/>
                  </a:lnTo>
                  <a:cubicBezTo>
                    <a:pt x="1075" y="4899"/>
                    <a:pt x="880" y="5057"/>
                    <a:pt x="806" y="5164"/>
                  </a:cubicBezTo>
                  <a:cubicBezTo>
                    <a:pt x="738" y="5272"/>
                    <a:pt x="806" y="5324"/>
                    <a:pt x="874" y="5324"/>
                  </a:cubicBezTo>
                  <a:cubicBezTo>
                    <a:pt x="903" y="5324"/>
                    <a:pt x="932" y="5314"/>
                    <a:pt x="951" y="5295"/>
                  </a:cubicBezTo>
                  <a:cubicBezTo>
                    <a:pt x="1011" y="5231"/>
                    <a:pt x="1108" y="5100"/>
                    <a:pt x="1394" y="4970"/>
                  </a:cubicBezTo>
                  <a:cubicBezTo>
                    <a:pt x="1682" y="4835"/>
                    <a:pt x="1800" y="4808"/>
                    <a:pt x="1800" y="4808"/>
                  </a:cubicBezTo>
                  <a:cubicBezTo>
                    <a:pt x="3281" y="4600"/>
                    <a:pt x="5496" y="2717"/>
                    <a:pt x="5392" y="538"/>
                  </a:cubicBezTo>
                  <a:cubicBezTo>
                    <a:pt x="5382" y="357"/>
                    <a:pt x="5362" y="179"/>
                    <a:pt x="5339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435;p51"/>
            <p:cNvSpPr/>
            <p:nvPr/>
          </p:nvSpPr>
          <p:spPr>
            <a:xfrm>
              <a:off x="7791154" y="4060149"/>
              <a:ext cx="198648" cy="256306"/>
            </a:xfrm>
            <a:custGeom>
              <a:avLst/>
              <a:gdLst/>
              <a:ahLst/>
              <a:cxnLst/>
              <a:rect l="l" t="t" r="r" b="b"/>
              <a:pathLst>
                <a:path w="3969" h="5121" extrusionOk="0">
                  <a:moveTo>
                    <a:pt x="1310" y="1"/>
                  </a:moveTo>
                  <a:cubicBezTo>
                    <a:pt x="1310" y="1"/>
                    <a:pt x="0" y="1894"/>
                    <a:pt x="887" y="2707"/>
                  </a:cubicBezTo>
                  <a:cubicBezTo>
                    <a:pt x="1474" y="3247"/>
                    <a:pt x="1951" y="4194"/>
                    <a:pt x="2108" y="5121"/>
                  </a:cubicBezTo>
                  <a:cubicBezTo>
                    <a:pt x="2551" y="5020"/>
                    <a:pt x="3196" y="4805"/>
                    <a:pt x="3969" y="4332"/>
                  </a:cubicBezTo>
                  <a:cubicBezTo>
                    <a:pt x="3673" y="2381"/>
                    <a:pt x="2350" y="712"/>
                    <a:pt x="131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436;p51"/>
            <p:cNvSpPr/>
            <p:nvPr/>
          </p:nvSpPr>
          <p:spPr>
            <a:xfrm>
              <a:off x="7282646" y="4479718"/>
              <a:ext cx="81582" cy="190941"/>
            </a:xfrm>
            <a:custGeom>
              <a:avLst/>
              <a:gdLst/>
              <a:ahLst/>
              <a:cxnLst/>
              <a:rect l="l" t="t" r="r" b="b"/>
              <a:pathLst>
                <a:path w="1630" h="3815" extrusionOk="0">
                  <a:moveTo>
                    <a:pt x="1" y="1"/>
                  </a:moveTo>
                  <a:lnTo>
                    <a:pt x="743" y="3815"/>
                  </a:lnTo>
                  <a:lnTo>
                    <a:pt x="1629" y="3781"/>
                  </a:lnTo>
                  <a:cubicBezTo>
                    <a:pt x="1629" y="3781"/>
                    <a:pt x="1629" y="2975"/>
                    <a:pt x="1445" y="91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437;p51"/>
            <p:cNvSpPr/>
            <p:nvPr/>
          </p:nvSpPr>
          <p:spPr>
            <a:xfrm>
              <a:off x="7314929" y="4668957"/>
              <a:ext cx="129479" cy="46747"/>
            </a:xfrm>
            <a:custGeom>
              <a:avLst/>
              <a:gdLst/>
              <a:ahLst/>
              <a:cxnLst/>
              <a:rect l="l" t="t" r="r" b="b"/>
              <a:pathLst>
                <a:path w="2587" h="934" extrusionOk="0">
                  <a:moveTo>
                    <a:pt x="984" y="0"/>
                  </a:moveTo>
                  <a:lnTo>
                    <a:pt x="98" y="34"/>
                  </a:lnTo>
                  <a:lnTo>
                    <a:pt x="1" y="933"/>
                  </a:lnTo>
                  <a:lnTo>
                    <a:pt x="2586" y="93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438;p51"/>
            <p:cNvSpPr/>
            <p:nvPr/>
          </p:nvSpPr>
          <p:spPr>
            <a:xfrm>
              <a:off x="7300664" y="4571810"/>
              <a:ext cx="1051" cy="5606"/>
            </a:xfrm>
            <a:custGeom>
              <a:avLst/>
              <a:gdLst/>
              <a:ahLst/>
              <a:cxnLst/>
              <a:rect l="l" t="t" r="r" b="b"/>
              <a:pathLst>
                <a:path w="21" h="112" extrusionOk="0">
                  <a:moveTo>
                    <a:pt x="0" y="1"/>
                  </a:moveTo>
                  <a:lnTo>
                    <a:pt x="0" y="1"/>
                  </a:lnTo>
                  <a:lnTo>
                    <a:pt x="20" y="111"/>
                  </a:lnTo>
                  <a:lnTo>
                    <a:pt x="20" y="111"/>
                  </a:lnTo>
                  <a:close/>
                </a:path>
              </a:pathLst>
            </a:custGeom>
            <a:solidFill>
              <a:srgbClr val="3DA6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439;p51"/>
            <p:cNvSpPr/>
            <p:nvPr/>
          </p:nvSpPr>
          <p:spPr>
            <a:xfrm>
              <a:off x="7300664" y="4571810"/>
              <a:ext cx="43393" cy="5606"/>
            </a:xfrm>
            <a:custGeom>
              <a:avLst/>
              <a:gdLst/>
              <a:ahLst/>
              <a:cxnLst/>
              <a:rect l="l" t="t" r="r" b="b"/>
              <a:pathLst>
                <a:path w="867" h="112" extrusionOk="0">
                  <a:moveTo>
                    <a:pt x="0" y="1"/>
                  </a:moveTo>
                  <a:lnTo>
                    <a:pt x="20" y="111"/>
                  </a:lnTo>
                  <a:cubicBezTo>
                    <a:pt x="302" y="82"/>
                    <a:pt x="588" y="44"/>
                    <a:pt x="866" y="1"/>
                  </a:cubicBezTo>
                  <a:close/>
                </a:path>
              </a:pathLst>
            </a:custGeom>
            <a:solidFill>
              <a:srgbClr val="FF84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440;p51"/>
            <p:cNvSpPr/>
            <p:nvPr/>
          </p:nvSpPr>
          <p:spPr>
            <a:xfrm>
              <a:off x="7354919" y="4525464"/>
              <a:ext cx="250" cy="551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4" y="7"/>
                    <a:pt x="4" y="10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3DA6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441;p51"/>
            <p:cNvSpPr/>
            <p:nvPr/>
          </p:nvSpPr>
          <p:spPr>
            <a:xfrm>
              <a:off x="7282646" y="4479718"/>
              <a:ext cx="76026" cy="92142"/>
            </a:xfrm>
            <a:custGeom>
              <a:avLst/>
              <a:gdLst/>
              <a:ahLst/>
              <a:cxnLst/>
              <a:rect l="l" t="t" r="r" b="b"/>
              <a:pathLst>
                <a:path w="1519" h="1841" extrusionOk="0">
                  <a:moveTo>
                    <a:pt x="1" y="1"/>
                  </a:moveTo>
                  <a:lnTo>
                    <a:pt x="360" y="1841"/>
                  </a:lnTo>
                  <a:lnTo>
                    <a:pt x="1226" y="1841"/>
                  </a:lnTo>
                  <a:cubicBezTo>
                    <a:pt x="1324" y="1827"/>
                    <a:pt x="1421" y="1810"/>
                    <a:pt x="1519" y="1793"/>
                  </a:cubicBezTo>
                  <a:cubicBezTo>
                    <a:pt x="1516" y="1753"/>
                    <a:pt x="1512" y="1713"/>
                    <a:pt x="1508" y="1673"/>
                  </a:cubicBezTo>
                  <a:cubicBezTo>
                    <a:pt x="1496" y="1482"/>
                    <a:pt x="1479" y="1273"/>
                    <a:pt x="1458" y="1051"/>
                  </a:cubicBezTo>
                  <a:cubicBezTo>
                    <a:pt x="1458" y="1038"/>
                    <a:pt x="1455" y="1025"/>
                    <a:pt x="1455" y="1011"/>
                  </a:cubicBezTo>
                  <a:lnTo>
                    <a:pt x="1455" y="1008"/>
                  </a:lnTo>
                  <a:cubicBezTo>
                    <a:pt x="1451" y="984"/>
                    <a:pt x="1451" y="958"/>
                    <a:pt x="1448" y="935"/>
                  </a:cubicBezTo>
                  <a:lnTo>
                    <a:pt x="1448" y="927"/>
                  </a:lnTo>
                  <a:lnTo>
                    <a:pt x="1448" y="924"/>
                  </a:lnTo>
                  <a:cubicBezTo>
                    <a:pt x="1448" y="921"/>
                    <a:pt x="1448" y="918"/>
                    <a:pt x="1445" y="914"/>
                  </a:cubicBezTo>
                  <a:lnTo>
                    <a:pt x="1160" y="733"/>
                  </a:lnTo>
                  <a:lnTo>
                    <a:pt x="1008" y="639"/>
                  </a:lnTo>
                  <a:lnTo>
                    <a:pt x="1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442;p51"/>
            <p:cNvSpPr/>
            <p:nvPr/>
          </p:nvSpPr>
          <p:spPr>
            <a:xfrm>
              <a:off x="6996561" y="4566455"/>
              <a:ext cx="1201" cy="5205"/>
            </a:xfrm>
            <a:custGeom>
              <a:avLst/>
              <a:gdLst/>
              <a:ahLst/>
              <a:cxnLst/>
              <a:rect l="l" t="t" r="r" b="b"/>
              <a:pathLst>
                <a:path w="24" h="104" extrusionOk="0">
                  <a:moveTo>
                    <a:pt x="24" y="0"/>
                  </a:moveTo>
                  <a:lnTo>
                    <a:pt x="24" y="0"/>
                  </a:lnTo>
                  <a:lnTo>
                    <a:pt x="0" y="104"/>
                  </a:lnTo>
                  <a:lnTo>
                    <a:pt x="0" y="104"/>
                  </a:lnTo>
                  <a:close/>
                </a:path>
              </a:pathLst>
            </a:custGeom>
            <a:solidFill>
              <a:srgbClr val="BDD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443;p51"/>
            <p:cNvSpPr/>
            <p:nvPr/>
          </p:nvSpPr>
          <p:spPr>
            <a:xfrm>
              <a:off x="6997712" y="4478417"/>
              <a:ext cx="17017" cy="88038"/>
            </a:xfrm>
            <a:custGeom>
              <a:avLst/>
              <a:gdLst/>
              <a:ahLst/>
              <a:cxnLst/>
              <a:rect l="l" t="t" r="r" b="b"/>
              <a:pathLst>
                <a:path w="340" h="1759" extrusionOk="0">
                  <a:moveTo>
                    <a:pt x="340" y="0"/>
                  </a:moveTo>
                  <a:lnTo>
                    <a:pt x="340" y="0"/>
                  </a:lnTo>
                  <a:lnTo>
                    <a:pt x="1" y="1759"/>
                  </a:lnTo>
                  <a:lnTo>
                    <a:pt x="1" y="1759"/>
                  </a:lnTo>
                  <a:close/>
                </a:path>
              </a:pathLst>
            </a:custGeom>
            <a:solidFill>
              <a:srgbClr val="BDD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444;p51"/>
            <p:cNvSpPr/>
            <p:nvPr/>
          </p:nvSpPr>
          <p:spPr>
            <a:xfrm>
              <a:off x="6938903" y="4478417"/>
              <a:ext cx="75826" cy="88038"/>
            </a:xfrm>
            <a:custGeom>
              <a:avLst/>
              <a:gdLst/>
              <a:ahLst/>
              <a:cxnLst/>
              <a:rect l="l" t="t" r="r" b="b"/>
              <a:pathLst>
                <a:path w="1515" h="1759" extrusionOk="0">
                  <a:moveTo>
                    <a:pt x="1515" y="0"/>
                  </a:moveTo>
                  <a:lnTo>
                    <a:pt x="68" y="913"/>
                  </a:lnTo>
                  <a:cubicBezTo>
                    <a:pt x="44" y="1202"/>
                    <a:pt x="20" y="1464"/>
                    <a:pt x="0" y="1702"/>
                  </a:cubicBezTo>
                  <a:cubicBezTo>
                    <a:pt x="118" y="1722"/>
                    <a:pt x="239" y="1739"/>
                    <a:pt x="367" y="1759"/>
                  </a:cubicBezTo>
                  <a:lnTo>
                    <a:pt x="1176" y="1759"/>
                  </a:lnTo>
                  <a:lnTo>
                    <a:pt x="1515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445;p51"/>
            <p:cNvSpPr/>
            <p:nvPr/>
          </p:nvSpPr>
          <p:spPr>
            <a:xfrm>
              <a:off x="6942256" y="3799238"/>
              <a:ext cx="413713" cy="740740"/>
            </a:xfrm>
            <a:custGeom>
              <a:avLst/>
              <a:gdLst/>
              <a:ahLst/>
              <a:cxnLst/>
              <a:rect l="l" t="t" r="r" b="b"/>
              <a:pathLst>
                <a:path w="8266" h="14800" extrusionOk="0">
                  <a:moveTo>
                    <a:pt x="1733" y="0"/>
                  </a:moveTo>
                  <a:cubicBezTo>
                    <a:pt x="1733" y="0"/>
                    <a:pt x="461" y="8440"/>
                    <a:pt x="1" y="14483"/>
                  </a:cubicBezTo>
                  <a:cubicBezTo>
                    <a:pt x="1" y="14483"/>
                    <a:pt x="2330" y="14800"/>
                    <a:pt x="4779" y="14800"/>
                  </a:cubicBezTo>
                  <a:cubicBezTo>
                    <a:pt x="6003" y="14800"/>
                    <a:pt x="7258" y="14720"/>
                    <a:pt x="8266" y="14483"/>
                  </a:cubicBezTo>
                  <a:cubicBezTo>
                    <a:pt x="8266" y="14483"/>
                    <a:pt x="7759" y="7101"/>
                    <a:pt x="7380" y="4707"/>
                  </a:cubicBezTo>
                  <a:cubicBezTo>
                    <a:pt x="7003" y="2310"/>
                    <a:pt x="6634" y="0"/>
                    <a:pt x="66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446;p51"/>
            <p:cNvSpPr/>
            <p:nvPr/>
          </p:nvSpPr>
          <p:spPr>
            <a:xfrm>
              <a:off x="6554619" y="4242981"/>
              <a:ext cx="705605" cy="27077"/>
            </a:xfrm>
            <a:custGeom>
              <a:avLst/>
              <a:gdLst/>
              <a:ahLst/>
              <a:cxnLst/>
              <a:rect l="l" t="t" r="r" b="b"/>
              <a:pathLst>
                <a:path w="14098" h="541" extrusionOk="0">
                  <a:moveTo>
                    <a:pt x="0" y="0"/>
                  </a:moveTo>
                  <a:lnTo>
                    <a:pt x="0" y="541"/>
                  </a:lnTo>
                  <a:lnTo>
                    <a:pt x="14097" y="541"/>
                  </a:lnTo>
                  <a:lnTo>
                    <a:pt x="14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447;p51"/>
            <p:cNvSpPr/>
            <p:nvPr/>
          </p:nvSpPr>
          <p:spPr>
            <a:xfrm>
              <a:off x="6146461" y="4262951"/>
              <a:ext cx="503153" cy="411061"/>
            </a:xfrm>
            <a:custGeom>
              <a:avLst/>
              <a:gdLst/>
              <a:ahLst/>
              <a:cxnLst/>
              <a:rect l="l" t="t" r="r" b="b"/>
              <a:pathLst>
                <a:path w="10053" h="8213" extrusionOk="0">
                  <a:moveTo>
                    <a:pt x="1672" y="1"/>
                  </a:moveTo>
                  <a:lnTo>
                    <a:pt x="1" y="1807"/>
                  </a:lnTo>
                  <a:cubicBezTo>
                    <a:pt x="1" y="1807"/>
                    <a:pt x="1240" y="2126"/>
                    <a:pt x="4036" y="3332"/>
                  </a:cubicBezTo>
                  <a:cubicBezTo>
                    <a:pt x="6836" y="4533"/>
                    <a:pt x="9344" y="8213"/>
                    <a:pt x="9344" y="8213"/>
                  </a:cubicBezTo>
                  <a:lnTo>
                    <a:pt x="10052" y="7723"/>
                  </a:lnTo>
                  <a:cubicBezTo>
                    <a:pt x="10052" y="7723"/>
                    <a:pt x="9351" y="5084"/>
                    <a:pt x="7151" y="2694"/>
                  </a:cubicBezTo>
                  <a:cubicBezTo>
                    <a:pt x="4956" y="303"/>
                    <a:pt x="1672" y="1"/>
                    <a:pt x="1672" y="1"/>
                  </a:cubicBezTo>
                  <a:close/>
                </a:path>
              </a:pathLst>
            </a:custGeom>
            <a:solidFill>
              <a:srgbClr val="2827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448;p51"/>
            <p:cNvSpPr/>
            <p:nvPr/>
          </p:nvSpPr>
          <p:spPr>
            <a:xfrm>
              <a:off x="6614079" y="4646234"/>
              <a:ext cx="120871" cy="69469"/>
            </a:xfrm>
            <a:custGeom>
              <a:avLst/>
              <a:gdLst/>
              <a:ahLst/>
              <a:cxnLst/>
              <a:rect l="l" t="t" r="r" b="b"/>
              <a:pathLst>
                <a:path w="2415" h="1388" extrusionOk="0">
                  <a:moveTo>
                    <a:pt x="2415" y="1"/>
                  </a:moveTo>
                  <a:lnTo>
                    <a:pt x="709" y="65"/>
                  </a:lnTo>
                  <a:lnTo>
                    <a:pt x="1" y="555"/>
                  </a:lnTo>
                  <a:lnTo>
                    <a:pt x="343" y="1387"/>
                  </a:lnTo>
                  <a:lnTo>
                    <a:pt x="24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449;p51"/>
            <p:cNvSpPr/>
            <p:nvPr/>
          </p:nvSpPr>
          <p:spPr>
            <a:xfrm>
              <a:off x="7450864" y="4318407"/>
              <a:ext cx="151101" cy="197347"/>
            </a:xfrm>
            <a:custGeom>
              <a:avLst/>
              <a:gdLst/>
              <a:ahLst/>
              <a:cxnLst/>
              <a:rect l="l" t="t" r="r" b="b"/>
              <a:pathLst>
                <a:path w="3019" h="3943" extrusionOk="0">
                  <a:moveTo>
                    <a:pt x="1827" y="1"/>
                  </a:moveTo>
                  <a:cubicBezTo>
                    <a:pt x="1116" y="1868"/>
                    <a:pt x="1" y="3335"/>
                    <a:pt x="1" y="3335"/>
                  </a:cubicBezTo>
                  <a:lnTo>
                    <a:pt x="1045" y="3942"/>
                  </a:lnTo>
                  <a:cubicBezTo>
                    <a:pt x="1776" y="3479"/>
                    <a:pt x="2647" y="1666"/>
                    <a:pt x="3019" y="837"/>
                  </a:cubicBezTo>
                  <a:lnTo>
                    <a:pt x="1827" y="1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450;p51"/>
            <p:cNvSpPr/>
            <p:nvPr/>
          </p:nvSpPr>
          <p:spPr>
            <a:xfrm>
              <a:off x="7310674" y="4443632"/>
              <a:ext cx="554104" cy="272072"/>
            </a:xfrm>
            <a:custGeom>
              <a:avLst/>
              <a:gdLst/>
              <a:ahLst/>
              <a:cxnLst/>
              <a:rect l="l" t="t" r="r" b="b"/>
              <a:pathLst>
                <a:path w="11071" h="5436" extrusionOk="0">
                  <a:moveTo>
                    <a:pt x="2580" y="0"/>
                  </a:moveTo>
                  <a:cubicBezTo>
                    <a:pt x="1191" y="0"/>
                    <a:pt x="1" y="1700"/>
                    <a:pt x="1969" y="3092"/>
                  </a:cubicBezTo>
                  <a:cubicBezTo>
                    <a:pt x="4058" y="4566"/>
                    <a:pt x="10806" y="5435"/>
                    <a:pt x="10806" y="5435"/>
                  </a:cubicBezTo>
                  <a:lnTo>
                    <a:pt x="11071" y="4230"/>
                  </a:lnTo>
                  <a:cubicBezTo>
                    <a:pt x="7230" y="3008"/>
                    <a:pt x="4326" y="252"/>
                    <a:pt x="2835" y="20"/>
                  </a:cubicBezTo>
                  <a:cubicBezTo>
                    <a:pt x="2750" y="7"/>
                    <a:pt x="2664" y="0"/>
                    <a:pt x="25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451;p51"/>
            <p:cNvSpPr/>
            <p:nvPr/>
          </p:nvSpPr>
          <p:spPr>
            <a:xfrm>
              <a:off x="7413727" y="4655694"/>
              <a:ext cx="116817" cy="60010"/>
            </a:xfrm>
            <a:custGeom>
              <a:avLst/>
              <a:gdLst/>
              <a:ahLst/>
              <a:cxnLst/>
              <a:rect l="l" t="t" r="r" b="b"/>
              <a:pathLst>
                <a:path w="2334" h="1199" extrusionOk="0">
                  <a:moveTo>
                    <a:pt x="2334" y="0"/>
                  </a:moveTo>
                  <a:lnTo>
                    <a:pt x="1320" y="326"/>
                  </a:lnTo>
                  <a:lnTo>
                    <a:pt x="175" y="856"/>
                  </a:lnTo>
                  <a:cubicBezTo>
                    <a:pt x="1" y="936"/>
                    <a:pt x="58" y="1198"/>
                    <a:pt x="253" y="1198"/>
                  </a:cubicBezTo>
                  <a:lnTo>
                    <a:pt x="2334" y="1198"/>
                  </a:lnTo>
                  <a:lnTo>
                    <a:pt x="23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" name="Google Shape;1452;p51"/>
            <p:cNvGrpSpPr/>
            <p:nvPr/>
          </p:nvGrpSpPr>
          <p:grpSpPr>
            <a:xfrm>
              <a:off x="6731629" y="4254175"/>
              <a:ext cx="359100" cy="461819"/>
              <a:chOff x="6857425" y="2442956"/>
              <a:chExt cx="359100" cy="461819"/>
            </a:xfrm>
          </p:grpSpPr>
          <p:cxnSp>
            <p:nvCxnSpPr>
              <p:cNvPr id="135" name="Google Shape;1453;p51"/>
              <p:cNvCxnSpPr/>
              <p:nvPr/>
            </p:nvCxnSpPr>
            <p:spPr>
              <a:xfrm>
                <a:off x="7036971" y="2442956"/>
                <a:ext cx="0" cy="461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6" name="Google Shape;1454;p51"/>
              <p:cNvCxnSpPr/>
              <p:nvPr/>
            </p:nvCxnSpPr>
            <p:spPr>
              <a:xfrm>
                <a:off x="6857425" y="2904775"/>
                <a:ext cx="359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7" name="Google Shape;1283;p51"/>
          <p:cNvGrpSpPr/>
          <p:nvPr/>
        </p:nvGrpSpPr>
        <p:grpSpPr>
          <a:xfrm flipH="1">
            <a:off x="524186" y="1381821"/>
            <a:ext cx="1425642" cy="1942272"/>
            <a:chOff x="5862125" y="1684850"/>
            <a:chExt cx="480775" cy="655000"/>
          </a:xfrm>
        </p:grpSpPr>
        <p:sp>
          <p:nvSpPr>
            <p:cNvPr id="138" name="Google Shape;1284;p51"/>
            <p:cNvSpPr/>
            <p:nvPr/>
          </p:nvSpPr>
          <p:spPr>
            <a:xfrm>
              <a:off x="5862125" y="1684850"/>
              <a:ext cx="282100" cy="455825"/>
            </a:xfrm>
            <a:custGeom>
              <a:avLst/>
              <a:gdLst/>
              <a:ahLst/>
              <a:cxnLst/>
              <a:rect l="l" t="t" r="r" b="b"/>
              <a:pathLst>
                <a:path w="11284" h="18233" extrusionOk="0">
                  <a:moveTo>
                    <a:pt x="0" y="0"/>
                  </a:moveTo>
                  <a:lnTo>
                    <a:pt x="0" y="18233"/>
                  </a:lnTo>
                  <a:lnTo>
                    <a:pt x="11284" y="18233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85;p51"/>
            <p:cNvSpPr/>
            <p:nvPr/>
          </p:nvSpPr>
          <p:spPr>
            <a:xfrm>
              <a:off x="5887650" y="1922600"/>
              <a:ext cx="231075" cy="11800"/>
            </a:xfrm>
            <a:custGeom>
              <a:avLst/>
              <a:gdLst/>
              <a:ahLst/>
              <a:cxnLst/>
              <a:rect l="l" t="t" r="r" b="b"/>
              <a:pathLst>
                <a:path w="9243" h="472" extrusionOk="0">
                  <a:moveTo>
                    <a:pt x="0" y="1"/>
                  </a:moveTo>
                  <a:lnTo>
                    <a:pt x="0" y="471"/>
                  </a:lnTo>
                  <a:lnTo>
                    <a:pt x="9243" y="471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86;p51"/>
            <p:cNvSpPr/>
            <p:nvPr/>
          </p:nvSpPr>
          <p:spPr>
            <a:xfrm>
              <a:off x="5887650" y="1951650"/>
              <a:ext cx="231075" cy="11700"/>
            </a:xfrm>
            <a:custGeom>
              <a:avLst/>
              <a:gdLst/>
              <a:ahLst/>
              <a:cxnLst/>
              <a:rect l="l" t="t" r="r" b="b"/>
              <a:pathLst>
                <a:path w="9243" h="468" extrusionOk="0">
                  <a:moveTo>
                    <a:pt x="0" y="1"/>
                  </a:moveTo>
                  <a:lnTo>
                    <a:pt x="0" y="467"/>
                  </a:lnTo>
                  <a:lnTo>
                    <a:pt x="9243" y="467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87;p51"/>
            <p:cNvSpPr/>
            <p:nvPr/>
          </p:nvSpPr>
          <p:spPr>
            <a:xfrm>
              <a:off x="5887650" y="1980600"/>
              <a:ext cx="231075" cy="11800"/>
            </a:xfrm>
            <a:custGeom>
              <a:avLst/>
              <a:gdLst/>
              <a:ahLst/>
              <a:cxnLst/>
              <a:rect l="l" t="t" r="r" b="b"/>
              <a:pathLst>
                <a:path w="9243" h="472" extrusionOk="0">
                  <a:moveTo>
                    <a:pt x="0" y="1"/>
                  </a:moveTo>
                  <a:lnTo>
                    <a:pt x="0" y="471"/>
                  </a:lnTo>
                  <a:lnTo>
                    <a:pt x="9243" y="471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88;p51"/>
            <p:cNvSpPr/>
            <p:nvPr/>
          </p:nvSpPr>
          <p:spPr>
            <a:xfrm>
              <a:off x="5887650" y="2009650"/>
              <a:ext cx="132375" cy="11675"/>
            </a:xfrm>
            <a:custGeom>
              <a:avLst/>
              <a:gdLst/>
              <a:ahLst/>
              <a:cxnLst/>
              <a:rect l="l" t="t" r="r" b="b"/>
              <a:pathLst>
                <a:path w="5295" h="467" extrusionOk="0">
                  <a:moveTo>
                    <a:pt x="0" y="0"/>
                  </a:moveTo>
                  <a:lnTo>
                    <a:pt x="0" y="467"/>
                  </a:lnTo>
                  <a:lnTo>
                    <a:pt x="5295" y="467"/>
                  </a:lnTo>
                  <a:lnTo>
                    <a:pt x="5295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89;p51"/>
            <p:cNvSpPr/>
            <p:nvPr/>
          </p:nvSpPr>
          <p:spPr>
            <a:xfrm>
              <a:off x="5887650" y="2048000"/>
              <a:ext cx="231075" cy="11700"/>
            </a:xfrm>
            <a:custGeom>
              <a:avLst/>
              <a:gdLst/>
              <a:ahLst/>
              <a:cxnLst/>
              <a:rect l="l" t="t" r="r" b="b"/>
              <a:pathLst>
                <a:path w="9243" h="468" extrusionOk="0">
                  <a:moveTo>
                    <a:pt x="0" y="1"/>
                  </a:moveTo>
                  <a:lnTo>
                    <a:pt x="0" y="467"/>
                  </a:lnTo>
                  <a:lnTo>
                    <a:pt x="9243" y="467"/>
                  </a:lnTo>
                  <a:lnTo>
                    <a:pt x="9243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90;p51"/>
            <p:cNvSpPr/>
            <p:nvPr/>
          </p:nvSpPr>
          <p:spPr>
            <a:xfrm>
              <a:off x="5887650" y="2077200"/>
              <a:ext cx="50300" cy="11800"/>
            </a:xfrm>
            <a:custGeom>
              <a:avLst/>
              <a:gdLst/>
              <a:ahLst/>
              <a:cxnLst/>
              <a:rect l="l" t="t" r="r" b="b"/>
              <a:pathLst>
                <a:path w="2012" h="472" extrusionOk="0">
                  <a:moveTo>
                    <a:pt x="0" y="1"/>
                  </a:moveTo>
                  <a:lnTo>
                    <a:pt x="0" y="471"/>
                  </a:lnTo>
                  <a:lnTo>
                    <a:pt x="2011" y="471"/>
                  </a:lnTo>
                  <a:lnTo>
                    <a:pt x="2011" y="1"/>
                  </a:lnTo>
                  <a:close/>
                </a:path>
              </a:pathLst>
            </a:custGeom>
            <a:solidFill>
              <a:srgbClr val="423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91;p51"/>
            <p:cNvSpPr/>
            <p:nvPr/>
          </p:nvSpPr>
          <p:spPr>
            <a:xfrm>
              <a:off x="6024200" y="2106000"/>
              <a:ext cx="94525" cy="11775"/>
            </a:xfrm>
            <a:custGeom>
              <a:avLst/>
              <a:gdLst/>
              <a:ahLst/>
              <a:cxnLst/>
              <a:rect l="l" t="t" r="r" b="b"/>
              <a:pathLst>
                <a:path w="3781" h="471" extrusionOk="0">
                  <a:moveTo>
                    <a:pt x="0" y="0"/>
                  </a:moveTo>
                  <a:lnTo>
                    <a:pt x="0" y="471"/>
                  </a:lnTo>
                  <a:lnTo>
                    <a:pt x="3781" y="471"/>
                  </a:lnTo>
                  <a:lnTo>
                    <a:pt x="378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292;p51"/>
            <p:cNvSpPr/>
            <p:nvPr/>
          </p:nvSpPr>
          <p:spPr>
            <a:xfrm>
              <a:off x="6146475" y="1689200"/>
              <a:ext cx="172275" cy="130050"/>
            </a:xfrm>
            <a:custGeom>
              <a:avLst/>
              <a:gdLst/>
              <a:ahLst/>
              <a:cxnLst/>
              <a:rect l="l" t="t" r="r" b="b"/>
              <a:pathLst>
                <a:path w="6891" h="5202" extrusionOk="0">
                  <a:moveTo>
                    <a:pt x="1354" y="0"/>
                  </a:moveTo>
                  <a:cubicBezTo>
                    <a:pt x="499" y="0"/>
                    <a:pt x="501" y="704"/>
                    <a:pt x="471" y="1011"/>
                  </a:cubicBezTo>
                  <a:cubicBezTo>
                    <a:pt x="438" y="1347"/>
                    <a:pt x="1" y="1448"/>
                    <a:pt x="75" y="1871"/>
                  </a:cubicBezTo>
                  <a:cubicBezTo>
                    <a:pt x="152" y="2290"/>
                    <a:pt x="756" y="2421"/>
                    <a:pt x="756" y="2421"/>
                  </a:cubicBezTo>
                  <a:lnTo>
                    <a:pt x="2734" y="4033"/>
                  </a:lnTo>
                  <a:cubicBezTo>
                    <a:pt x="2734" y="4033"/>
                    <a:pt x="3764" y="5104"/>
                    <a:pt x="4825" y="5195"/>
                  </a:cubicBezTo>
                  <a:cubicBezTo>
                    <a:pt x="4879" y="5199"/>
                    <a:pt x="4934" y="5202"/>
                    <a:pt x="4988" y="5202"/>
                  </a:cubicBezTo>
                  <a:cubicBezTo>
                    <a:pt x="5987" y="5202"/>
                    <a:pt x="6890" y="4393"/>
                    <a:pt x="6722" y="3170"/>
                  </a:cubicBezTo>
                  <a:cubicBezTo>
                    <a:pt x="6562" y="1988"/>
                    <a:pt x="5657" y="1272"/>
                    <a:pt x="4263" y="1272"/>
                  </a:cubicBezTo>
                  <a:cubicBezTo>
                    <a:pt x="4137" y="1272"/>
                    <a:pt x="4006" y="1278"/>
                    <a:pt x="3872" y="1290"/>
                  </a:cubicBezTo>
                  <a:cubicBezTo>
                    <a:pt x="3841" y="1293"/>
                    <a:pt x="3812" y="1294"/>
                    <a:pt x="3783" y="1294"/>
                  </a:cubicBezTo>
                  <a:cubicBezTo>
                    <a:pt x="2947" y="1294"/>
                    <a:pt x="2766" y="196"/>
                    <a:pt x="1649" y="24"/>
                  </a:cubicBezTo>
                  <a:cubicBezTo>
                    <a:pt x="1541" y="8"/>
                    <a:pt x="1443" y="0"/>
                    <a:pt x="1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293;p51"/>
            <p:cNvSpPr/>
            <p:nvPr/>
          </p:nvSpPr>
          <p:spPr>
            <a:xfrm>
              <a:off x="6159225" y="1729825"/>
              <a:ext cx="69525" cy="72225"/>
            </a:xfrm>
            <a:custGeom>
              <a:avLst/>
              <a:gdLst/>
              <a:ahLst/>
              <a:cxnLst/>
              <a:rect l="l" t="t" r="r" b="b"/>
              <a:pathLst>
                <a:path w="2781" h="2889" extrusionOk="0">
                  <a:moveTo>
                    <a:pt x="763" y="0"/>
                  </a:moveTo>
                  <a:cubicBezTo>
                    <a:pt x="675" y="0"/>
                    <a:pt x="594" y="28"/>
                    <a:pt x="558" y="88"/>
                  </a:cubicBezTo>
                  <a:cubicBezTo>
                    <a:pt x="458" y="256"/>
                    <a:pt x="105" y="367"/>
                    <a:pt x="105" y="367"/>
                  </a:cubicBezTo>
                  <a:cubicBezTo>
                    <a:pt x="105" y="367"/>
                    <a:pt x="189" y="806"/>
                    <a:pt x="149" y="1032"/>
                  </a:cubicBezTo>
                  <a:cubicBezTo>
                    <a:pt x="112" y="1256"/>
                    <a:pt x="1" y="1542"/>
                    <a:pt x="1" y="1542"/>
                  </a:cubicBezTo>
                  <a:lnTo>
                    <a:pt x="196" y="1576"/>
                  </a:lnTo>
                  <a:cubicBezTo>
                    <a:pt x="342" y="2013"/>
                    <a:pt x="639" y="2132"/>
                    <a:pt x="916" y="2132"/>
                  </a:cubicBezTo>
                  <a:cubicBezTo>
                    <a:pt x="1242" y="2132"/>
                    <a:pt x="1542" y="1968"/>
                    <a:pt x="1542" y="1968"/>
                  </a:cubicBezTo>
                  <a:lnTo>
                    <a:pt x="2018" y="2888"/>
                  </a:lnTo>
                  <a:lnTo>
                    <a:pt x="2781" y="2485"/>
                  </a:lnTo>
                  <a:lnTo>
                    <a:pt x="2066" y="1122"/>
                  </a:lnTo>
                  <a:lnTo>
                    <a:pt x="2066" y="1122"/>
                  </a:lnTo>
                  <a:cubicBezTo>
                    <a:pt x="2095" y="1129"/>
                    <a:pt x="2124" y="1132"/>
                    <a:pt x="2152" y="1132"/>
                  </a:cubicBezTo>
                  <a:cubicBezTo>
                    <a:pt x="2407" y="1132"/>
                    <a:pt x="2641" y="872"/>
                    <a:pt x="2593" y="497"/>
                  </a:cubicBezTo>
                  <a:cubicBezTo>
                    <a:pt x="2559" y="236"/>
                    <a:pt x="2328" y="102"/>
                    <a:pt x="2120" y="102"/>
                  </a:cubicBezTo>
                  <a:cubicBezTo>
                    <a:pt x="1996" y="102"/>
                    <a:pt x="1881" y="150"/>
                    <a:pt x="1821" y="246"/>
                  </a:cubicBezTo>
                  <a:cubicBezTo>
                    <a:pt x="1663" y="501"/>
                    <a:pt x="1914" y="719"/>
                    <a:pt x="1744" y="803"/>
                  </a:cubicBezTo>
                  <a:cubicBezTo>
                    <a:pt x="1727" y="811"/>
                    <a:pt x="1711" y="815"/>
                    <a:pt x="1695" y="815"/>
                  </a:cubicBezTo>
                  <a:cubicBezTo>
                    <a:pt x="1542" y="815"/>
                    <a:pt x="1418" y="471"/>
                    <a:pt x="1418" y="471"/>
                  </a:cubicBezTo>
                  <a:cubicBezTo>
                    <a:pt x="1418" y="471"/>
                    <a:pt x="1132" y="464"/>
                    <a:pt x="1119" y="236"/>
                  </a:cubicBezTo>
                  <a:cubicBezTo>
                    <a:pt x="1110" y="89"/>
                    <a:pt x="923" y="0"/>
                    <a:pt x="76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294;p51"/>
            <p:cNvSpPr/>
            <p:nvPr/>
          </p:nvSpPr>
          <p:spPr>
            <a:xfrm>
              <a:off x="6197775" y="1769700"/>
              <a:ext cx="10675" cy="18250"/>
            </a:xfrm>
            <a:custGeom>
              <a:avLst/>
              <a:gdLst/>
              <a:ahLst/>
              <a:cxnLst/>
              <a:rect l="l" t="t" r="r" b="b"/>
              <a:pathLst>
                <a:path w="427" h="730" extrusionOk="0">
                  <a:moveTo>
                    <a:pt x="426" y="1"/>
                  </a:moveTo>
                  <a:cubicBezTo>
                    <a:pt x="426" y="1"/>
                    <a:pt x="272" y="259"/>
                    <a:pt x="0" y="373"/>
                  </a:cubicBezTo>
                  <a:lnTo>
                    <a:pt x="185" y="729"/>
                  </a:lnTo>
                  <a:cubicBezTo>
                    <a:pt x="396" y="480"/>
                    <a:pt x="426" y="1"/>
                    <a:pt x="426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295;p51"/>
            <p:cNvSpPr/>
            <p:nvPr/>
          </p:nvSpPr>
          <p:spPr>
            <a:xfrm>
              <a:off x="6172175" y="1759375"/>
              <a:ext cx="16375" cy="16400"/>
            </a:xfrm>
            <a:custGeom>
              <a:avLst/>
              <a:gdLst/>
              <a:ahLst/>
              <a:cxnLst/>
              <a:rect l="l" t="t" r="r" b="b"/>
              <a:pathLst>
                <a:path w="655" h="656" extrusionOk="0">
                  <a:moveTo>
                    <a:pt x="329" y="0"/>
                  </a:moveTo>
                  <a:cubicBezTo>
                    <a:pt x="148" y="0"/>
                    <a:pt x="0" y="148"/>
                    <a:pt x="0" y="326"/>
                  </a:cubicBezTo>
                  <a:cubicBezTo>
                    <a:pt x="0" y="507"/>
                    <a:pt x="148" y="655"/>
                    <a:pt x="329" y="655"/>
                  </a:cubicBezTo>
                  <a:cubicBezTo>
                    <a:pt x="507" y="655"/>
                    <a:pt x="654" y="507"/>
                    <a:pt x="654" y="326"/>
                  </a:cubicBezTo>
                  <a:cubicBezTo>
                    <a:pt x="654" y="148"/>
                    <a:pt x="507" y="0"/>
                    <a:pt x="32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296;p51"/>
            <p:cNvSpPr/>
            <p:nvPr/>
          </p:nvSpPr>
          <p:spPr>
            <a:xfrm>
              <a:off x="6280350" y="2251625"/>
              <a:ext cx="51825" cy="61125"/>
            </a:xfrm>
            <a:custGeom>
              <a:avLst/>
              <a:gdLst/>
              <a:ahLst/>
              <a:cxnLst/>
              <a:rect l="l" t="t" r="r" b="b"/>
              <a:pathLst>
                <a:path w="2073" h="2445" extrusionOk="0">
                  <a:moveTo>
                    <a:pt x="353" y="1"/>
                  </a:moveTo>
                  <a:lnTo>
                    <a:pt x="1" y="715"/>
                  </a:lnTo>
                  <a:cubicBezTo>
                    <a:pt x="404" y="1290"/>
                    <a:pt x="853" y="1867"/>
                    <a:pt x="1360" y="2444"/>
                  </a:cubicBezTo>
                  <a:lnTo>
                    <a:pt x="1995" y="2199"/>
                  </a:lnTo>
                  <a:lnTo>
                    <a:pt x="2072" y="1733"/>
                  </a:lnTo>
                  <a:cubicBezTo>
                    <a:pt x="1810" y="1343"/>
                    <a:pt x="1454" y="769"/>
                    <a:pt x="1088" y="30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297;p51"/>
            <p:cNvSpPr/>
            <p:nvPr/>
          </p:nvSpPr>
          <p:spPr>
            <a:xfrm>
              <a:off x="6189025" y="2018375"/>
              <a:ext cx="118550" cy="251150"/>
            </a:xfrm>
            <a:custGeom>
              <a:avLst/>
              <a:gdLst/>
              <a:ahLst/>
              <a:cxnLst/>
              <a:rect l="l" t="t" r="r" b="b"/>
              <a:pathLst>
                <a:path w="4742" h="10046" extrusionOk="0">
                  <a:moveTo>
                    <a:pt x="360" y="0"/>
                  </a:moveTo>
                  <a:cubicBezTo>
                    <a:pt x="360" y="1"/>
                    <a:pt x="1" y="4848"/>
                    <a:pt x="3654" y="10045"/>
                  </a:cubicBezTo>
                  <a:lnTo>
                    <a:pt x="4741" y="9360"/>
                  </a:lnTo>
                  <a:cubicBezTo>
                    <a:pt x="3778" y="7427"/>
                    <a:pt x="2740" y="4382"/>
                    <a:pt x="3107" y="672"/>
                  </a:cubicBezTo>
                  <a:lnTo>
                    <a:pt x="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98;p51"/>
            <p:cNvSpPr/>
            <p:nvPr/>
          </p:nvSpPr>
          <p:spPr>
            <a:xfrm>
              <a:off x="6198000" y="2018375"/>
              <a:ext cx="68700" cy="24025"/>
            </a:xfrm>
            <a:custGeom>
              <a:avLst/>
              <a:gdLst/>
              <a:ahLst/>
              <a:cxnLst/>
              <a:rect l="l" t="t" r="r" b="b"/>
              <a:pathLst>
                <a:path w="2748" h="961" extrusionOk="0">
                  <a:moveTo>
                    <a:pt x="2727" y="894"/>
                  </a:moveTo>
                  <a:cubicBezTo>
                    <a:pt x="2723" y="917"/>
                    <a:pt x="2723" y="937"/>
                    <a:pt x="2720" y="961"/>
                  </a:cubicBezTo>
                  <a:lnTo>
                    <a:pt x="2720" y="961"/>
                  </a:lnTo>
                  <a:cubicBezTo>
                    <a:pt x="2723" y="937"/>
                    <a:pt x="2723" y="917"/>
                    <a:pt x="2727" y="894"/>
                  </a:cubicBezTo>
                  <a:close/>
                  <a:moveTo>
                    <a:pt x="2727" y="883"/>
                  </a:moveTo>
                  <a:lnTo>
                    <a:pt x="2727" y="894"/>
                  </a:lnTo>
                  <a:lnTo>
                    <a:pt x="2727" y="883"/>
                  </a:lnTo>
                  <a:close/>
                  <a:moveTo>
                    <a:pt x="2727" y="871"/>
                  </a:moveTo>
                  <a:lnTo>
                    <a:pt x="2727" y="880"/>
                  </a:lnTo>
                  <a:lnTo>
                    <a:pt x="2727" y="871"/>
                  </a:lnTo>
                  <a:close/>
                  <a:moveTo>
                    <a:pt x="2727" y="860"/>
                  </a:moveTo>
                  <a:lnTo>
                    <a:pt x="2727" y="871"/>
                  </a:lnTo>
                  <a:lnTo>
                    <a:pt x="2727" y="860"/>
                  </a:lnTo>
                  <a:close/>
                  <a:moveTo>
                    <a:pt x="2731" y="850"/>
                  </a:moveTo>
                  <a:cubicBezTo>
                    <a:pt x="2731" y="854"/>
                    <a:pt x="2731" y="857"/>
                    <a:pt x="2727" y="860"/>
                  </a:cubicBezTo>
                  <a:cubicBezTo>
                    <a:pt x="2731" y="857"/>
                    <a:pt x="2731" y="854"/>
                    <a:pt x="2731" y="850"/>
                  </a:cubicBezTo>
                  <a:close/>
                  <a:moveTo>
                    <a:pt x="2731" y="837"/>
                  </a:moveTo>
                  <a:lnTo>
                    <a:pt x="2731" y="846"/>
                  </a:lnTo>
                  <a:lnTo>
                    <a:pt x="2731" y="837"/>
                  </a:lnTo>
                  <a:close/>
                  <a:moveTo>
                    <a:pt x="2731" y="826"/>
                  </a:moveTo>
                  <a:lnTo>
                    <a:pt x="2731" y="837"/>
                  </a:lnTo>
                  <a:lnTo>
                    <a:pt x="2731" y="826"/>
                  </a:lnTo>
                  <a:close/>
                  <a:moveTo>
                    <a:pt x="2734" y="800"/>
                  </a:moveTo>
                  <a:cubicBezTo>
                    <a:pt x="2734" y="810"/>
                    <a:pt x="2734" y="817"/>
                    <a:pt x="2731" y="823"/>
                  </a:cubicBezTo>
                  <a:cubicBezTo>
                    <a:pt x="2734" y="817"/>
                    <a:pt x="2734" y="810"/>
                    <a:pt x="2734" y="800"/>
                  </a:cubicBezTo>
                  <a:close/>
                  <a:moveTo>
                    <a:pt x="2734" y="790"/>
                  </a:moveTo>
                  <a:lnTo>
                    <a:pt x="2734" y="796"/>
                  </a:lnTo>
                  <a:lnTo>
                    <a:pt x="2734" y="790"/>
                  </a:lnTo>
                  <a:close/>
                  <a:moveTo>
                    <a:pt x="2737" y="779"/>
                  </a:moveTo>
                  <a:cubicBezTo>
                    <a:pt x="2737" y="779"/>
                    <a:pt x="2734" y="783"/>
                    <a:pt x="2734" y="786"/>
                  </a:cubicBezTo>
                  <a:cubicBezTo>
                    <a:pt x="2734" y="783"/>
                    <a:pt x="2737" y="779"/>
                    <a:pt x="2737" y="779"/>
                  </a:cubicBezTo>
                  <a:close/>
                  <a:moveTo>
                    <a:pt x="2737" y="766"/>
                  </a:moveTo>
                  <a:lnTo>
                    <a:pt x="2737" y="773"/>
                  </a:lnTo>
                  <a:lnTo>
                    <a:pt x="2737" y="766"/>
                  </a:lnTo>
                  <a:close/>
                  <a:moveTo>
                    <a:pt x="2737" y="756"/>
                  </a:moveTo>
                  <a:lnTo>
                    <a:pt x="2737" y="763"/>
                  </a:lnTo>
                  <a:lnTo>
                    <a:pt x="2737" y="756"/>
                  </a:lnTo>
                  <a:close/>
                  <a:moveTo>
                    <a:pt x="2740" y="746"/>
                  </a:moveTo>
                  <a:cubicBezTo>
                    <a:pt x="2737" y="746"/>
                    <a:pt x="2737" y="750"/>
                    <a:pt x="2737" y="750"/>
                  </a:cubicBezTo>
                  <a:cubicBezTo>
                    <a:pt x="2737" y="750"/>
                    <a:pt x="2737" y="746"/>
                    <a:pt x="2740" y="746"/>
                  </a:cubicBezTo>
                  <a:close/>
                  <a:moveTo>
                    <a:pt x="2740" y="733"/>
                  </a:moveTo>
                  <a:lnTo>
                    <a:pt x="2740" y="739"/>
                  </a:lnTo>
                  <a:lnTo>
                    <a:pt x="2740" y="733"/>
                  </a:lnTo>
                  <a:close/>
                  <a:moveTo>
                    <a:pt x="2740" y="722"/>
                  </a:moveTo>
                  <a:lnTo>
                    <a:pt x="2740" y="730"/>
                  </a:lnTo>
                  <a:lnTo>
                    <a:pt x="2740" y="722"/>
                  </a:lnTo>
                  <a:close/>
                  <a:moveTo>
                    <a:pt x="2744" y="709"/>
                  </a:moveTo>
                  <a:cubicBezTo>
                    <a:pt x="2740" y="713"/>
                    <a:pt x="2740" y="716"/>
                    <a:pt x="2740" y="716"/>
                  </a:cubicBezTo>
                  <a:cubicBezTo>
                    <a:pt x="2740" y="716"/>
                    <a:pt x="2740" y="713"/>
                    <a:pt x="2744" y="709"/>
                  </a:cubicBezTo>
                  <a:close/>
                  <a:moveTo>
                    <a:pt x="2744" y="699"/>
                  </a:moveTo>
                  <a:lnTo>
                    <a:pt x="2744" y="705"/>
                  </a:lnTo>
                  <a:lnTo>
                    <a:pt x="2744" y="699"/>
                  </a:lnTo>
                  <a:close/>
                  <a:moveTo>
                    <a:pt x="2744" y="685"/>
                  </a:moveTo>
                  <a:lnTo>
                    <a:pt x="2744" y="696"/>
                  </a:lnTo>
                  <a:lnTo>
                    <a:pt x="2744" y="685"/>
                  </a:lnTo>
                  <a:close/>
                  <a:moveTo>
                    <a:pt x="2748" y="672"/>
                  </a:moveTo>
                  <a:cubicBezTo>
                    <a:pt x="2748" y="676"/>
                    <a:pt x="2744" y="679"/>
                    <a:pt x="2744" y="682"/>
                  </a:cubicBezTo>
                  <a:cubicBezTo>
                    <a:pt x="2744" y="679"/>
                    <a:pt x="2748" y="676"/>
                    <a:pt x="2748" y="672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748" y="672"/>
                  </a:lnTo>
                  <a:lnTo>
                    <a:pt x="2748" y="672"/>
                  </a:lnTo>
                  <a:close/>
                </a:path>
              </a:pathLst>
            </a:custGeom>
            <a:solidFill>
              <a:srgbClr val="FFD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299;p51"/>
            <p:cNvSpPr/>
            <p:nvPr/>
          </p:nvSpPr>
          <p:spPr>
            <a:xfrm>
              <a:off x="6196675" y="2018375"/>
              <a:ext cx="70025" cy="49625"/>
            </a:xfrm>
            <a:custGeom>
              <a:avLst/>
              <a:gdLst/>
              <a:ahLst/>
              <a:cxnLst/>
              <a:rect l="l" t="t" r="r" b="b"/>
              <a:pathLst>
                <a:path w="2801" h="1985" extrusionOk="0">
                  <a:moveTo>
                    <a:pt x="54" y="0"/>
                  </a:moveTo>
                  <a:lnTo>
                    <a:pt x="54" y="0"/>
                  </a:lnTo>
                  <a:cubicBezTo>
                    <a:pt x="51" y="20"/>
                    <a:pt x="1" y="773"/>
                    <a:pt x="155" y="1985"/>
                  </a:cubicBezTo>
                  <a:lnTo>
                    <a:pt x="2773" y="961"/>
                  </a:lnTo>
                  <a:cubicBezTo>
                    <a:pt x="2776" y="937"/>
                    <a:pt x="2776" y="917"/>
                    <a:pt x="2780" y="894"/>
                  </a:cubicBezTo>
                  <a:lnTo>
                    <a:pt x="2780" y="883"/>
                  </a:lnTo>
                  <a:lnTo>
                    <a:pt x="2780" y="880"/>
                  </a:lnTo>
                  <a:lnTo>
                    <a:pt x="2780" y="871"/>
                  </a:lnTo>
                  <a:lnTo>
                    <a:pt x="2780" y="860"/>
                  </a:lnTo>
                  <a:cubicBezTo>
                    <a:pt x="2784" y="857"/>
                    <a:pt x="2784" y="854"/>
                    <a:pt x="2784" y="850"/>
                  </a:cubicBezTo>
                  <a:lnTo>
                    <a:pt x="2784" y="846"/>
                  </a:lnTo>
                  <a:lnTo>
                    <a:pt x="2784" y="837"/>
                  </a:lnTo>
                  <a:lnTo>
                    <a:pt x="2784" y="826"/>
                  </a:lnTo>
                  <a:lnTo>
                    <a:pt x="2784" y="823"/>
                  </a:lnTo>
                  <a:cubicBezTo>
                    <a:pt x="2787" y="817"/>
                    <a:pt x="2787" y="810"/>
                    <a:pt x="2787" y="800"/>
                  </a:cubicBezTo>
                  <a:lnTo>
                    <a:pt x="2787" y="796"/>
                  </a:lnTo>
                  <a:lnTo>
                    <a:pt x="2787" y="790"/>
                  </a:lnTo>
                  <a:lnTo>
                    <a:pt x="2787" y="786"/>
                  </a:lnTo>
                  <a:cubicBezTo>
                    <a:pt x="2787" y="783"/>
                    <a:pt x="2790" y="779"/>
                    <a:pt x="2790" y="779"/>
                  </a:cubicBezTo>
                  <a:lnTo>
                    <a:pt x="2790" y="773"/>
                  </a:lnTo>
                  <a:lnTo>
                    <a:pt x="2790" y="766"/>
                  </a:lnTo>
                  <a:lnTo>
                    <a:pt x="2790" y="763"/>
                  </a:lnTo>
                  <a:lnTo>
                    <a:pt x="2790" y="756"/>
                  </a:lnTo>
                  <a:lnTo>
                    <a:pt x="2790" y="750"/>
                  </a:lnTo>
                  <a:cubicBezTo>
                    <a:pt x="2790" y="750"/>
                    <a:pt x="2790" y="746"/>
                    <a:pt x="2793" y="746"/>
                  </a:cubicBezTo>
                  <a:lnTo>
                    <a:pt x="2793" y="739"/>
                  </a:lnTo>
                  <a:lnTo>
                    <a:pt x="2793" y="733"/>
                  </a:lnTo>
                  <a:lnTo>
                    <a:pt x="2793" y="730"/>
                  </a:lnTo>
                  <a:lnTo>
                    <a:pt x="2793" y="722"/>
                  </a:lnTo>
                  <a:lnTo>
                    <a:pt x="2793" y="716"/>
                  </a:lnTo>
                  <a:cubicBezTo>
                    <a:pt x="2793" y="716"/>
                    <a:pt x="2793" y="713"/>
                    <a:pt x="2797" y="709"/>
                  </a:cubicBezTo>
                  <a:lnTo>
                    <a:pt x="2797" y="705"/>
                  </a:lnTo>
                  <a:lnTo>
                    <a:pt x="2797" y="699"/>
                  </a:lnTo>
                  <a:lnTo>
                    <a:pt x="2797" y="696"/>
                  </a:lnTo>
                  <a:lnTo>
                    <a:pt x="2797" y="685"/>
                  </a:lnTo>
                  <a:lnTo>
                    <a:pt x="2797" y="682"/>
                  </a:lnTo>
                  <a:cubicBezTo>
                    <a:pt x="2797" y="679"/>
                    <a:pt x="2801" y="676"/>
                    <a:pt x="2801" y="67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rgbClr val="2423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300;p51"/>
            <p:cNvSpPr/>
            <p:nvPr/>
          </p:nvSpPr>
          <p:spPr>
            <a:xfrm>
              <a:off x="6264775" y="2043175"/>
              <a:ext cx="12075" cy="126400"/>
            </a:xfrm>
            <a:custGeom>
              <a:avLst/>
              <a:gdLst/>
              <a:ahLst/>
              <a:cxnLst/>
              <a:rect l="l" t="t" r="r" b="b"/>
              <a:pathLst>
                <a:path w="483" h="5056" extrusionOk="0">
                  <a:moveTo>
                    <a:pt x="47" y="0"/>
                  </a:moveTo>
                  <a:cubicBezTo>
                    <a:pt x="15" y="409"/>
                    <a:pt x="0" y="810"/>
                    <a:pt x="0" y="1202"/>
                  </a:cubicBezTo>
                  <a:lnTo>
                    <a:pt x="0" y="1202"/>
                  </a:lnTo>
                  <a:cubicBezTo>
                    <a:pt x="0" y="810"/>
                    <a:pt x="15" y="409"/>
                    <a:pt x="47" y="0"/>
                  </a:cubicBezTo>
                  <a:close/>
                  <a:moveTo>
                    <a:pt x="0" y="1203"/>
                  </a:moveTo>
                  <a:lnTo>
                    <a:pt x="0" y="1203"/>
                  </a:lnTo>
                  <a:cubicBezTo>
                    <a:pt x="0" y="2613"/>
                    <a:pt x="192" y="3908"/>
                    <a:pt x="483" y="5055"/>
                  </a:cubicBezTo>
                  <a:cubicBezTo>
                    <a:pt x="192" y="3906"/>
                    <a:pt x="0" y="2612"/>
                    <a:pt x="0" y="1203"/>
                  </a:cubicBezTo>
                  <a:close/>
                </a:path>
              </a:pathLst>
            </a:custGeom>
            <a:solidFill>
              <a:srgbClr val="FFD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301;p51"/>
            <p:cNvSpPr/>
            <p:nvPr/>
          </p:nvSpPr>
          <p:spPr>
            <a:xfrm>
              <a:off x="6200525" y="2042375"/>
              <a:ext cx="76325" cy="144475"/>
            </a:xfrm>
            <a:custGeom>
              <a:avLst/>
              <a:gdLst/>
              <a:ahLst/>
              <a:cxnLst/>
              <a:rect l="l" t="t" r="r" b="b"/>
              <a:pathLst>
                <a:path w="3053" h="5779" extrusionOk="0">
                  <a:moveTo>
                    <a:pt x="2619" y="1"/>
                  </a:moveTo>
                  <a:lnTo>
                    <a:pt x="1" y="1025"/>
                  </a:lnTo>
                  <a:cubicBezTo>
                    <a:pt x="155" y="2237"/>
                    <a:pt x="511" y="3909"/>
                    <a:pt x="1330" y="5779"/>
                  </a:cubicBezTo>
                  <a:lnTo>
                    <a:pt x="3029" y="5114"/>
                  </a:lnTo>
                  <a:cubicBezTo>
                    <a:pt x="3036" y="5103"/>
                    <a:pt x="3045" y="5097"/>
                    <a:pt x="3053" y="5087"/>
                  </a:cubicBezTo>
                  <a:cubicBezTo>
                    <a:pt x="2680" y="3613"/>
                    <a:pt x="2469" y="1894"/>
                    <a:pt x="2619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302;p51"/>
            <p:cNvSpPr/>
            <p:nvPr/>
          </p:nvSpPr>
          <p:spPr>
            <a:xfrm>
              <a:off x="6306625" y="2294925"/>
              <a:ext cx="36275" cy="44925"/>
            </a:xfrm>
            <a:custGeom>
              <a:avLst/>
              <a:gdLst/>
              <a:ahLst/>
              <a:cxnLst/>
              <a:rect l="l" t="t" r="r" b="b"/>
              <a:pathLst>
                <a:path w="1451" h="1797" extrusionOk="0">
                  <a:moveTo>
                    <a:pt x="1021" y="1"/>
                  </a:moveTo>
                  <a:lnTo>
                    <a:pt x="309" y="712"/>
                  </a:lnTo>
                  <a:lnTo>
                    <a:pt x="0" y="1797"/>
                  </a:lnTo>
                  <a:lnTo>
                    <a:pt x="1451" y="592"/>
                  </a:lnTo>
                  <a:cubicBezTo>
                    <a:pt x="1451" y="592"/>
                    <a:pt x="1279" y="387"/>
                    <a:pt x="10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303;p51"/>
            <p:cNvSpPr/>
            <p:nvPr/>
          </p:nvSpPr>
          <p:spPr>
            <a:xfrm>
              <a:off x="6074625" y="1789250"/>
              <a:ext cx="140375" cy="106200"/>
            </a:xfrm>
            <a:custGeom>
              <a:avLst/>
              <a:gdLst/>
              <a:ahLst/>
              <a:cxnLst/>
              <a:rect l="l" t="t" r="r" b="b"/>
              <a:pathLst>
                <a:path w="5615" h="4248" extrusionOk="0">
                  <a:moveTo>
                    <a:pt x="5531" y="0"/>
                  </a:moveTo>
                  <a:cubicBezTo>
                    <a:pt x="4556" y="662"/>
                    <a:pt x="3083" y="2371"/>
                    <a:pt x="1" y="3539"/>
                  </a:cubicBezTo>
                  <a:lnTo>
                    <a:pt x="85" y="4247"/>
                  </a:lnTo>
                  <a:cubicBezTo>
                    <a:pt x="85" y="4247"/>
                    <a:pt x="3224" y="4086"/>
                    <a:pt x="5614" y="2800"/>
                  </a:cubicBezTo>
                  <a:lnTo>
                    <a:pt x="55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304;p51"/>
            <p:cNvSpPr/>
            <p:nvPr/>
          </p:nvSpPr>
          <p:spPr>
            <a:xfrm>
              <a:off x="6156400" y="1789250"/>
              <a:ext cx="58600" cy="91675"/>
            </a:xfrm>
            <a:custGeom>
              <a:avLst/>
              <a:gdLst/>
              <a:ahLst/>
              <a:cxnLst/>
              <a:rect l="l" t="t" r="r" b="b"/>
              <a:pathLst>
                <a:path w="2344" h="3667" extrusionOk="0">
                  <a:moveTo>
                    <a:pt x="2260" y="0"/>
                  </a:moveTo>
                  <a:cubicBezTo>
                    <a:pt x="1722" y="367"/>
                    <a:pt x="1031" y="1052"/>
                    <a:pt x="0" y="1786"/>
                  </a:cubicBezTo>
                  <a:cubicBezTo>
                    <a:pt x="7" y="2236"/>
                    <a:pt x="44" y="2868"/>
                    <a:pt x="148" y="3666"/>
                  </a:cubicBezTo>
                  <a:cubicBezTo>
                    <a:pt x="879" y="3458"/>
                    <a:pt x="1645" y="3176"/>
                    <a:pt x="2343" y="2800"/>
                  </a:cubicBezTo>
                  <a:lnTo>
                    <a:pt x="2260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305;p51"/>
            <p:cNvSpPr/>
            <p:nvPr/>
          </p:nvSpPr>
          <p:spPr>
            <a:xfrm>
              <a:off x="6176700" y="2261100"/>
              <a:ext cx="26125" cy="66325"/>
            </a:xfrm>
            <a:custGeom>
              <a:avLst/>
              <a:gdLst/>
              <a:ahLst/>
              <a:cxnLst/>
              <a:rect l="l" t="t" r="r" b="b"/>
              <a:pathLst>
                <a:path w="1045" h="2653" extrusionOk="0">
                  <a:moveTo>
                    <a:pt x="659" y="0"/>
                  </a:moveTo>
                  <a:lnTo>
                    <a:pt x="17" y="178"/>
                  </a:lnTo>
                  <a:cubicBezTo>
                    <a:pt x="7" y="931"/>
                    <a:pt x="0" y="1696"/>
                    <a:pt x="4" y="2458"/>
                  </a:cubicBezTo>
                  <a:lnTo>
                    <a:pt x="433" y="2653"/>
                  </a:lnTo>
                  <a:lnTo>
                    <a:pt x="907" y="2485"/>
                  </a:lnTo>
                  <a:cubicBezTo>
                    <a:pt x="907" y="2485"/>
                    <a:pt x="884" y="1592"/>
                    <a:pt x="1045" y="286"/>
                  </a:cubicBezTo>
                  <a:lnTo>
                    <a:pt x="659" y="0"/>
                  </a:ln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306;p51"/>
            <p:cNvSpPr/>
            <p:nvPr/>
          </p:nvSpPr>
          <p:spPr>
            <a:xfrm>
              <a:off x="6177125" y="1966425"/>
              <a:ext cx="127075" cy="301850"/>
            </a:xfrm>
            <a:custGeom>
              <a:avLst/>
              <a:gdLst/>
              <a:ahLst/>
              <a:cxnLst/>
              <a:rect l="l" t="t" r="r" b="b"/>
              <a:pathLst>
                <a:path w="5083" h="12074" extrusionOk="0">
                  <a:moveTo>
                    <a:pt x="2571" y="0"/>
                  </a:moveTo>
                  <a:lnTo>
                    <a:pt x="585" y="665"/>
                  </a:lnTo>
                  <a:cubicBezTo>
                    <a:pt x="585" y="665"/>
                    <a:pt x="94" y="5993"/>
                    <a:pt x="0" y="11965"/>
                  </a:cubicBezTo>
                  <a:lnTo>
                    <a:pt x="1028" y="12073"/>
                  </a:lnTo>
                  <a:cubicBezTo>
                    <a:pt x="1256" y="10244"/>
                    <a:pt x="1846" y="7608"/>
                    <a:pt x="3377" y="5496"/>
                  </a:cubicBezTo>
                  <a:cubicBezTo>
                    <a:pt x="4623" y="3787"/>
                    <a:pt x="5039" y="1816"/>
                    <a:pt x="50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307;p51"/>
            <p:cNvSpPr/>
            <p:nvPr/>
          </p:nvSpPr>
          <p:spPr>
            <a:xfrm>
              <a:off x="6153775" y="2322525"/>
              <a:ext cx="47625" cy="17325"/>
            </a:xfrm>
            <a:custGeom>
              <a:avLst/>
              <a:gdLst/>
              <a:ahLst/>
              <a:cxnLst/>
              <a:rect l="l" t="t" r="r" b="b"/>
              <a:pathLst>
                <a:path w="1905" h="693" extrusionOk="0">
                  <a:moveTo>
                    <a:pt x="921" y="1"/>
                  </a:moveTo>
                  <a:lnTo>
                    <a:pt x="1" y="693"/>
                  </a:lnTo>
                  <a:lnTo>
                    <a:pt x="1904" y="693"/>
                  </a:lnTo>
                  <a:lnTo>
                    <a:pt x="1824" y="28"/>
                  </a:lnTo>
                  <a:lnTo>
                    <a:pt x="92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308;p51"/>
            <p:cNvSpPr/>
            <p:nvPr/>
          </p:nvSpPr>
          <p:spPr>
            <a:xfrm>
              <a:off x="6195925" y="1978400"/>
              <a:ext cx="99650" cy="14325"/>
            </a:xfrm>
            <a:custGeom>
              <a:avLst/>
              <a:gdLst/>
              <a:ahLst/>
              <a:cxnLst/>
              <a:rect l="l" t="t" r="r" b="b"/>
              <a:pathLst>
                <a:path w="3986" h="573" extrusionOk="0">
                  <a:moveTo>
                    <a:pt x="3937" y="1"/>
                  </a:moveTo>
                  <a:cubicBezTo>
                    <a:pt x="3934" y="1"/>
                    <a:pt x="3931" y="1"/>
                    <a:pt x="3928" y="2"/>
                  </a:cubicBezTo>
                  <a:cubicBezTo>
                    <a:pt x="2337" y="451"/>
                    <a:pt x="64" y="491"/>
                    <a:pt x="40" y="491"/>
                  </a:cubicBezTo>
                  <a:cubicBezTo>
                    <a:pt x="17" y="491"/>
                    <a:pt x="0" y="512"/>
                    <a:pt x="0" y="532"/>
                  </a:cubicBezTo>
                  <a:cubicBezTo>
                    <a:pt x="0" y="556"/>
                    <a:pt x="20" y="572"/>
                    <a:pt x="40" y="572"/>
                  </a:cubicBezTo>
                  <a:lnTo>
                    <a:pt x="44" y="572"/>
                  </a:lnTo>
                  <a:cubicBezTo>
                    <a:pt x="64" y="572"/>
                    <a:pt x="2347" y="532"/>
                    <a:pt x="3951" y="82"/>
                  </a:cubicBezTo>
                  <a:cubicBezTo>
                    <a:pt x="3975" y="76"/>
                    <a:pt x="3985" y="52"/>
                    <a:pt x="3982" y="32"/>
                  </a:cubicBezTo>
                  <a:cubicBezTo>
                    <a:pt x="3976" y="11"/>
                    <a:pt x="3957" y="1"/>
                    <a:pt x="3937" y="1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309;p51"/>
            <p:cNvSpPr/>
            <p:nvPr/>
          </p:nvSpPr>
          <p:spPr>
            <a:xfrm>
              <a:off x="6202550" y="1984550"/>
              <a:ext cx="24950" cy="35025"/>
            </a:xfrm>
            <a:custGeom>
              <a:avLst/>
              <a:gdLst/>
              <a:ahLst/>
              <a:cxnLst/>
              <a:rect l="l" t="t" r="r" b="b"/>
              <a:pathLst>
                <a:path w="998" h="1401" extrusionOk="0">
                  <a:moveTo>
                    <a:pt x="216" y="0"/>
                  </a:moveTo>
                  <a:cubicBezTo>
                    <a:pt x="197" y="0"/>
                    <a:pt x="178" y="13"/>
                    <a:pt x="175" y="34"/>
                  </a:cubicBezTo>
                  <a:cubicBezTo>
                    <a:pt x="169" y="64"/>
                    <a:pt x="0" y="826"/>
                    <a:pt x="339" y="1203"/>
                  </a:cubicBezTo>
                  <a:cubicBezTo>
                    <a:pt x="457" y="1333"/>
                    <a:pt x="625" y="1401"/>
                    <a:pt x="837" y="1401"/>
                  </a:cubicBezTo>
                  <a:cubicBezTo>
                    <a:pt x="877" y="1401"/>
                    <a:pt x="917" y="1401"/>
                    <a:pt x="961" y="1394"/>
                  </a:cubicBezTo>
                  <a:cubicBezTo>
                    <a:pt x="984" y="1390"/>
                    <a:pt x="998" y="1370"/>
                    <a:pt x="998" y="1350"/>
                  </a:cubicBezTo>
                  <a:cubicBezTo>
                    <a:pt x="995" y="1329"/>
                    <a:pt x="978" y="1313"/>
                    <a:pt x="956" y="1313"/>
                  </a:cubicBezTo>
                  <a:cubicBezTo>
                    <a:pt x="954" y="1313"/>
                    <a:pt x="952" y="1313"/>
                    <a:pt x="950" y="1313"/>
                  </a:cubicBezTo>
                  <a:cubicBezTo>
                    <a:pt x="911" y="1317"/>
                    <a:pt x="873" y="1320"/>
                    <a:pt x="837" y="1320"/>
                  </a:cubicBezTo>
                  <a:cubicBezTo>
                    <a:pt x="650" y="1320"/>
                    <a:pt x="504" y="1261"/>
                    <a:pt x="400" y="1145"/>
                  </a:cubicBezTo>
                  <a:cubicBezTo>
                    <a:pt x="91" y="803"/>
                    <a:pt x="252" y="58"/>
                    <a:pt x="256" y="51"/>
                  </a:cubicBezTo>
                  <a:cubicBezTo>
                    <a:pt x="259" y="28"/>
                    <a:pt x="245" y="8"/>
                    <a:pt x="222" y="1"/>
                  </a:cubicBezTo>
                  <a:cubicBezTo>
                    <a:pt x="220" y="0"/>
                    <a:pt x="218" y="0"/>
                    <a:pt x="216" y="0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310;p51"/>
            <p:cNvSpPr/>
            <p:nvPr/>
          </p:nvSpPr>
          <p:spPr>
            <a:xfrm>
              <a:off x="5978125" y="1796700"/>
              <a:ext cx="131625" cy="110175"/>
            </a:xfrm>
            <a:custGeom>
              <a:avLst/>
              <a:gdLst/>
              <a:ahLst/>
              <a:cxnLst/>
              <a:rect l="l" t="t" r="r" b="b"/>
              <a:pathLst>
                <a:path w="5265" h="4407" extrusionOk="0">
                  <a:moveTo>
                    <a:pt x="4165" y="1"/>
                  </a:moveTo>
                  <a:cubicBezTo>
                    <a:pt x="1480" y="1"/>
                    <a:pt x="1" y="2113"/>
                    <a:pt x="1" y="2113"/>
                  </a:cubicBezTo>
                  <a:lnTo>
                    <a:pt x="1" y="4406"/>
                  </a:lnTo>
                  <a:lnTo>
                    <a:pt x="5264" y="4406"/>
                  </a:lnTo>
                  <a:lnTo>
                    <a:pt x="5264" y="116"/>
                  </a:lnTo>
                  <a:cubicBezTo>
                    <a:pt x="4878" y="36"/>
                    <a:pt x="4511" y="1"/>
                    <a:pt x="416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311;p51"/>
            <p:cNvSpPr/>
            <p:nvPr/>
          </p:nvSpPr>
          <p:spPr>
            <a:xfrm>
              <a:off x="5878750" y="1822575"/>
              <a:ext cx="231000" cy="84300"/>
            </a:xfrm>
            <a:custGeom>
              <a:avLst/>
              <a:gdLst/>
              <a:ahLst/>
              <a:cxnLst/>
              <a:rect l="l" t="t" r="r" b="b"/>
              <a:pathLst>
                <a:path w="9240" h="3372" extrusionOk="0">
                  <a:moveTo>
                    <a:pt x="4255" y="1"/>
                  </a:moveTo>
                  <a:cubicBezTo>
                    <a:pt x="1617" y="1"/>
                    <a:pt x="0" y="1467"/>
                    <a:pt x="0" y="1467"/>
                  </a:cubicBezTo>
                  <a:lnTo>
                    <a:pt x="0" y="3371"/>
                  </a:lnTo>
                  <a:lnTo>
                    <a:pt x="9239" y="3371"/>
                  </a:lnTo>
                  <a:lnTo>
                    <a:pt x="9239" y="1685"/>
                  </a:lnTo>
                  <a:cubicBezTo>
                    <a:pt x="7349" y="415"/>
                    <a:pt x="5658" y="1"/>
                    <a:pt x="4255" y="1"/>
                  </a:cubicBezTo>
                  <a:close/>
                </a:path>
              </a:pathLst>
            </a:custGeom>
            <a:gradFill>
              <a:gsLst>
                <a:gs pos="0">
                  <a:srgbClr val="7E719E"/>
                </a:gs>
                <a:gs pos="100000">
                  <a:srgbClr val="423A6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312;p51"/>
            <p:cNvSpPr/>
            <p:nvPr/>
          </p:nvSpPr>
          <p:spPr>
            <a:xfrm>
              <a:off x="5918600" y="1760650"/>
              <a:ext cx="46025" cy="46000"/>
            </a:xfrm>
            <a:custGeom>
              <a:avLst/>
              <a:gdLst/>
              <a:ahLst/>
              <a:cxnLst/>
              <a:rect l="l" t="t" r="r" b="b"/>
              <a:pathLst>
                <a:path w="1841" h="1840" extrusionOk="0">
                  <a:moveTo>
                    <a:pt x="921" y="0"/>
                  </a:moveTo>
                  <a:cubicBezTo>
                    <a:pt x="411" y="0"/>
                    <a:pt x="1" y="409"/>
                    <a:pt x="1" y="919"/>
                  </a:cubicBezTo>
                  <a:cubicBezTo>
                    <a:pt x="1" y="1426"/>
                    <a:pt x="411" y="1840"/>
                    <a:pt x="921" y="1840"/>
                  </a:cubicBezTo>
                  <a:cubicBezTo>
                    <a:pt x="1428" y="1840"/>
                    <a:pt x="1841" y="1426"/>
                    <a:pt x="1841" y="919"/>
                  </a:cubicBezTo>
                  <a:cubicBezTo>
                    <a:pt x="1841" y="409"/>
                    <a:pt x="1428" y="0"/>
                    <a:pt x="921" y="0"/>
                  </a:cubicBezTo>
                  <a:close/>
                </a:path>
              </a:pathLst>
            </a:custGeom>
            <a:gradFill>
              <a:gsLst>
                <a:gs pos="0">
                  <a:srgbClr val="FFF3C4"/>
                </a:gs>
                <a:gs pos="100000">
                  <a:srgbClr val="FAD647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313;p51"/>
            <p:cNvSpPr/>
            <p:nvPr/>
          </p:nvSpPr>
          <p:spPr>
            <a:xfrm>
              <a:off x="6171075" y="1783625"/>
              <a:ext cx="134400" cy="199450"/>
            </a:xfrm>
            <a:custGeom>
              <a:avLst/>
              <a:gdLst/>
              <a:ahLst/>
              <a:cxnLst/>
              <a:rect l="l" t="t" r="r" b="b"/>
              <a:pathLst>
                <a:path w="5376" h="7978" extrusionOk="0">
                  <a:moveTo>
                    <a:pt x="2365" y="1"/>
                  </a:moveTo>
                  <a:cubicBezTo>
                    <a:pt x="2018" y="1"/>
                    <a:pt x="1681" y="122"/>
                    <a:pt x="1387" y="380"/>
                  </a:cubicBezTo>
                  <a:cubicBezTo>
                    <a:pt x="1" y="1602"/>
                    <a:pt x="827" y="7977"/>
                    <a:pt x="827" y="7977"/>
                  </a:cubicBezTo>
                  <a:cubicBezTo>
                    <a:pt x="827" y="7977"/>
                    <a:pt x="3196" y="7836"/>
                    <a:pt x="5325" y="7312"/>
                  </a:cubicBezTo>
                  <a:cubicBezTo>
                    <a:pt x="5376" y="5288"/>
                    <a:pt x="4959" y="3455"/>
                    <a:pt x="4697" y="2391"/>
                  </a:cubicBezTo>
                  <a:cubicBezTo>
                    <a:pt x="4335" y="910"/>
                    <a:pt x="3316" y="1"/>
                    <a:pt x="23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314;p51"/>
            <p:cNvSpPr/>
            <p:nvPr/>
          </p:nvSpPr>
          <p:spPr>
            <a:xfrm>
              <a:off x="6181000" y="1816875"/>
              <a:ext cx="63800" cy="126175"/>
            </a:xfrm>
            <a:custGeom>
              <a:avLst/>
              <a:gdLst/>
              <a:ahLst/>
              <a:cxnLst/>
              <a:rect l="l" t="t" r="r" b="b"/>
              <a:pathLst>
                <a:path w="2552" h="5047" extrusionOk="0">
                  <a:moveTo>
                    <a:pt x="2285" y="0"/>
                  </a:moveTo>
                  <a:cubicBezTo>
                    <a:pt x="1627" y="0"/>
                    <a:pt x="0" y="975"/>
                    <a:pt x="261" y="1171"/>
                  </a:cubicBezTo>
                  <a:cubicBezTo>
                    <a:pt x="131" y="2424"/>
                    <a:pt x="191" y="3931"/>
                    <a:pt x="272" y="5046"/>
                  </a:cubicBezTo>
                  <a:cubicBezTo>
                    <a:pt x="1339" y="4741"/>
                    <a:pt x="2551" y="3243"/>
                    <a:pt x="2551" y="209"/>
                  </a:cubicBezTo>
                  <a:cubicBezTo>
                    <a:pt x="2552" y="61"/>
                    <a:pt x="2448" y="0"/>
                    <a:pt x="2285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315;p51"/>
            <p:cNvSpPr/>
            <p:nvPr/>
          </p:nvSpPr>
          <p:spPr>
            <a:xfrm>
              <a:off x="6004825" y="1885100"/>
              <a:ext cx="76050" cy="47675"/>
            </a:xfrm>
            <a:custGeom>
              <a:avLst/>
              <a:gdLst/>
              <a:ahLst/>
              <a:cxnLst/>
              <a:rect l="l" t="t" r="r" b="b"/>
              <a:pathLst>
                <a:path w="3042" h="1907" extrusionOk="0">
                  <a:moveTo>
                    <a:pt x="553" y="0"/>
                  </a:moveTo>
                  <a:cubicBezTo>
                    <a:pt x="547" y="0"/>
                    <a:pt x="542" y="1"/>
                    <a:pt x="537" y="4"/>
                  </a:cubicBezTo>
                  <a:cubicBezTo>
                    <a:pt x="416" y="61"/>
                    <a:pt x="571" y="507"/>
                    <a:pt x="571" y="507"/>
                  </a:cubicBezTo>
                  <a:cubicBezTo>
                    <a:pt x="571" y="507"/>
                    <a:pt x="297" y="291"/>
                    <a:pt x="188" y="291"/>
                  </a:cubicBezTo>
                  <a:cubicBezTo>
                    <a:pt x="179" y="291"/>
                    <a:pt x="171" y="292"/>
                    <a:pt x="165" y="296"/>
                  </a:cubicBezTo>
                  <a:cubicBezTo>
                    <a:pt x="84" y="336"/>
                    <a:pt x="285" y="702"/>
                    <a:pt x="285" y="702"/>
                  </a:cubicBezTo>
                  <a:cubicBezTo>
                    <a:pt x="285" y="702"/>
                    <a:pt x="213" y="670"/>
                    <a:pt x="146" y="670"/>
                  </a:cubicBezTo>
                  <a:cubicBezTo>
                    <a:pt x="101" y="670"/>
                    <a:pt x="60" y="684"/>
                    <a:pt x="44" y="732"/>
                  </a:cubicBezTo>
                  <a:cubicBezTo>
                    <a:pt x="1" y="852"/>
                    <a:pt x="582" y="1682"/>
                    <a:pt x="1529" y="1682"/>
                  </a:cubicBezTo>
                  <a:cubicBezTo>
                    <a:pt x="1539" y="1682"/>
                    <a:pt x="1548" y="1682"/>
                    <a:pt x="1558" y="1682"/>
                  </a:cubicBezTo>
                  <a:cubicBezTo>
                    <a:pt x="1558" y="1682"/>
                    <a:pt x="1964" y="1834"/>
                    <a:pt x="2699" y="1907"/>
                  </a:cubicBezTo>
                  <a:lnTo>
                    <a:pt x="3042" y="1558"/>
                  </a:lnTo>
                  <a:lnTo>
                    <a:pt x="2632" y="930"/>
                  </a:lnTo>
                  <a:cubicBezTo>
                    <a:pt x="2413" y="988"/>
                    <a:pt x="2185" y="1045"/>
                    <a:pt x="1944" y="1098"/>
                  </a:cubicBezTo>
                  <a:cubicBezTo>
                    <a:pt x="1944" y="1098"/>
                    <a:pt x="1970" y="1014"/>
                    <a:pt x="1961" y="870"/>
                  </a:cubicBezTo>
                  <a:lnTo>
                    <a:pt x="1558" y="870"/>
                  </a:lnTo>
                  <a:cubicBezTo>
                    <a:pt x="1558" y="870"/>
                    <a:pt x="1257" y="120"/>
                    <a:pt x="1127" y="120"/>
                  </a:cubicBezTo>
                  <a:cubicBezTo>
                    <a:pt x="1124" y="120"/>
                    <a:pt x="1121" y="121"/>
                    <a:pt x="1118" y="122"/>
                  </a:cubicBezTo>
                  <a:cubicBezTo>
                    <a:pt x="994" y="162"/>
                    <a:pt x="1081" y="665"/>
                    <a:pt x="1081" y="665"/>
                  </a:cubicBezTo>
                  <a:cubicBezTo>
                    <a:pt x="1081" y="665"/>
                    <a:pt x="691" y="0"/>
                    <a:pt x="55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316;p51"/>
            <p:cNvSpPr/>
            <p:nvPr/>
          </p:nvSpPr>
          <p:spPr>
            <a:xfrm>
              <a:off x="6070600" y="1789000"/>
              <a:ext cx="175950" cy="144675"/>
            </a:xfrm>
            <a:custGeom>
              <a:avLst/>
              <a:gdLst/>
              <a:ahLst/>
              <a:cxnLst/>
              <a:rect l="l" t="t" r="r" b="b"/>
              <a:pathLst>
                <a:path w="7038" h="5787" extrusionOk="0">
                  <a:moveTo>
                    <a:pt x="5912" y="0"/>
                  </a:moveTo>
                  <a:cubicBezTo>
                    <a:pt x="5663" y="0"/>
                    <a:pt x="5389" y="150"/>
                    <a:pt x="5117" y="534"/>
                  </a:cubicBezTo>
                  <a:cubicBezTo>
                    <a:pt x="4399" y="1541"/>
                    <a:pt x="4133" y="3656"/>
                    <a:pt x="1" y="4774"/>
                  </a:cubicBezTo>
                  <a:lnTo>
                    <a:pt x="68" y="5751"/>
                  </a:lnTo>
                  <a:cubicBezTo>
                    <a:pt x="291" y="5773"/>
                    <a:pt x="544" y="5787"/>
                    <a:pt x="825" y="5787"/>
                  </a:cubicBezTo>
                  <a:cubicBezTo>
                    <a:pt x="1585" y="5787"/>
                    <a:pt x="2549" y="5683"/>
                    <a:pt x="3674" y="5345"/>
                  </a:cubicBezTo>
                  <a:cubicBezTo>
                    <a:pt x="6587" y="4469"/>
                    <a:pt x="7038" y="2132"/>
                    <a:pt x="6967" y="1324"/>
                  </a:cubicBezTo>
                  <a:cubicBezTo>
                    <a:pt x="6921" y="763"/>
                    <a:pt x="6476" y="0"/>
                    <a:pt x="59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317;p51"/>
          <p:cNvGrpSpPr/>
          <p:nvPr/>
        </p:nvGrpSpPr>
        <p:grpSpPr>
          <a:xfrm>
            <a:off x="3747287" y="2758908"/>
            <a:ext cx="1727356" cy="1719004"/>
            <a:chOff x="6690212" y="1121576"/>
            <a:chExt cx="1791863" cy="1783199"/>
          </a:xfrm>
        </p:grpSpPr>
        <p:grpSp>
          <p:nvGrpSpPr>
            <p:cNvPr id="172" name="Google Shape;1318;p51"/>
            <p:cNvGrpSpPr/>
            <p:nvPr/>
          </p:nvGrpSpPr>
          <p:grpSpPr>
            <a:xfrm>
              <a:off x="7735975" y="2488900"/>
              <a:ext cx="359100" cy="415875"/>
              <a:chOff x="6857425" y="2488900"/>
              <a:chExt cx="359100" cy="415875"/>
            </a:xfrm>
          </p:grpSpPr>
          <p:cxnSp>
            <p:nvCxnSpPr>
              <p:cNvPr id="214" name="Google Shape;1319;p51"/>
              <p:cNvCxnSpPr/>
              <p:nvPr/>
            </p:nvCxnSpPr>
            <p:spPr>
              <a:xfrm>
                <a:off x="7036975" y="2488900"/>
                <a:ext cx="0" cy="415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" name="Google Shape;1320;p51"/>
              <p:cNvCxnSpPr/>
              <p:nvPr/>
            </p:nvCxnSpPr>
            <p:spPr>
              <a:xfrm>
                <a:off x="6857425" y="2904775"/>
                <a:ext cx="359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3" name="Google Shape;1321;p51"/>
            <p:cNvSpPr/>
            <p:nvPr/>
          </p:nvSpPr>
          <p:spPr>
            <a:xfrm>
              <a:off x="8072575" y="2167875"/>
              <a:ext cx="117375" cy="310675"/>
            </a:xfrm>
            <a:custGeom>
              <a:avLst/>
              <a:gdLst/>
              <a:ahLst/>
              <a:cxnLst/>
              <a:rect l="l" t="t" r="r" b="b"/>
              <a:pathLst>
                <a:path w="4695" h="12427" extrusionOk="0">
                  <a:moveTo>
                    <a:pt x="0" y="12427"/>
                  </a:moveTo>
                  <a:lnTo>
                    <a:pt x="4695" y="12427"/>
                  </a:lnTo>
                  <a:lnTo>
                    <a:pt x="4695" y="0"/>
                  </a:lnTo>
                  <a:lnTo>
                    <a:pt x="3452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74" name="Google Shape;1322;p51"/>
            <p:cNvGrpSpPr/>
            <p:nvPr/>
          </p:nvGrpSpPr>
          <p:grpSpPr>
            <a:xfrm flipH="1">
              <a:off x="6690212" y="1121576"/>
              <a:ext cx="1791863" cy="1781040"/>
              <a:chOff x="1694200" y="292975"/>
              <a:chExt cx="811275" cy="806375"/>
            </a:xfrm>
          </p:grpSpPr>
          <p:sp>
            <p:nvSpPr>
              <p:cNvPr id="178" name="Google Shape;1323;p51"/>
              <p:cNvSpPr/>
              <p:nvPr/>
            </p:nvSpPr>
            <p:spPr>
              <a:xfrm>
                <a:off x="1694200" y="486878"/>
                <a:ext cx="270450" cy="362050"/>
              </a:xfrm>
              <a:custGeom>
                <a:avLst/>
                <a:gdLst/>
                <a:ahLst/>
                <a:cxnLst/>
                <a:rect l="l" t="t" r="r" b="b"/>
                <a:pathLst>
                  <a:path w="10818" h="14482" extrusionOk="0">
                    <a:moveTo>
                      <a:pt x="3558" y="0"/>
                    </a:moveTo>
                    <a:cubicBezTo>
                      <a:pt x="3029" y="0"/>
                      <a:pt x="2561" y="177"/>
                      <a:pt x="2196" y="535"/>
                    </a:cubicBezTo>
                    <a:cubicBezTo>
                      <a:pt x="1" y="2694"/>
                      <a:pt x="2726" y="6380"/>
                      <a:pt x="5010" y="8273"/>
                    </a:cubicBezTo>
                    <a:cubicBezTo>
                      <a:pt x="7296" y="10167"/>
                      <a:pt x="7793" y="14482"/>
                      <a:pt x="7793" y="14482"/>
                    </a:cubicBezTo>
                    <a:lnTo>
                      <a:pt x="10818" y="12574"/>
                    </a:lnTo>
                    <a:cubicBezTo>
                      <a:pt x="10434" y="4454"/>
                      <a:pt x="6220" y="0"/>
                      <a:pt x="355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D4EBDE"/>
                  </a:gs>
                  <a:gs pos="100000">
                    <a:srgbClr val="70CACD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324;p51"/>
              <p:cNvSpPr/>
              <p:nvPr/>
            </p:nvSpPr>
            <p:spPr>
              <a:xfrm>
                <a:off x="1785200" y="551853"/>
                <a:ext cx="146300" cy="272150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10886" extrusionOk="0">
                    <a:moveTo>
                      <a:pt x="48" y="0"/>
                    </a:moveTo>
                    <a:cubicBezTo>
                      <a:pt x="36" y="0"/>
                      <a:pt x="24" y="5"/>
                      <a:pt x="17" y="14"/>
                    </a:cubicBezTo>
                    <a:cubicBezTo>
                      <a:pt x="0" y="34"/>
                      <a:pt x="3" y="62"/>
                      <a:pt x="20" y="79"/>
                    </a:cubicBezTo>
                    <a:cubicBezTo>
                      <a:pt x="2706" y="2290"/>
                      <a:pt x="4693" y="6014"/>
                      <a:pt x="5761" y="10851"/>
                    </a:cubicBezTo>
                    <a:cubicBezTo>
                      <a:pt x="5768" y="10871"/>
                      <a:pt x="5784" y="10885"/>
                      <a:pt x="5805" y="10885"/>
                    </a:cubicBezTo>
                    <a:lnTo>
                      <a:pt x="5814" y="10885"/>
                    </a:lnTo>
                    <a:cubicBezTo>
                      <a:pt x="5838" y="10879"/>
                      <a:pt x="5851" y="10855"/>
                      <a:pt x="5845" y="10831"/>
                    </a:cubicBezTo>
                    <a:cubicBezTo>
                      <a:pt x="4774" y="5977"/>
                      <a:pt x="2777" y="2234"/>
                      <a:pt x="77" y="11"/>
                    </a:cubicBezTo>
                    <a:cubicBezTo>
                      <a:pt x="69" y="3"/>
                      <a:pt x="58" y="0"/>
                      <a:pt x="48" y="0"/>
                    </a:cubicBez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325;p51"/>
              <p:cNvSpPr/>
              <p:nvPr/>
            </p:nvSpPr>
            <p:spPr>
              <a:xfrm>
                <a:off x="1818638" y="333225"/>
                <a:ext cx="210025" cy="383125"/>
              </a:xfrm>
              <a:custGeom>
                <a:avLst/>
                <a:gdLst/>
                <a:ahLst/>
                <a:cxnLst/>
                <a:rect l="l" t="t" r="r" b="b"/>
                <a:pathLst>
                  <a:path w="8401" h="15325" extrusionOk="0">
                    <a:moveTo>
                      <a:pt x="3311" y="1"/>
                    </a:moveTo>
                    <a:cubicBezTo>
                      <a:pt x="1877" y="1"/>
                      <a:pt x="1" y="2007"/>
                      <a:pt x="438" y="5737"/>
                    </a:cubicBezTo>
                    <a:cubicBezTo>
                      <a:pt x="1005" y="10578"/>
                      <a:pt x="4946" y="15325"/>
                      <a:pt x="4946" y="15325"/>
                    </a:cubicBezTo>
                    <a:lnTo>
                      <a:pt x="8401" y="10356"/>
                    </a:lnTo>
                    <a:cubicBezTo>
                      <a:pt x="4161" y="6526"/>
                      <a:pt x="5607" y="2124"/>
                      <a:pt x="4403" y="543"/>
                    </a:cubicBezTo>
                    <a:cubicBezTo>
                      <a:pt x="4127" y="179"/>
                      <a:pt x="3738" y="1"/>
                      <a:pt x="331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7E719E"/>
                  </a:gs>
                  <a:gs pos="100000">
                    <a:srgbClr val="423A6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326;p51"/>
              <p:cNvSpPr/>
              <p:nvPr/>
            </p:nvSpPr>
            <p:spPr>
              <a:xfrm>
                <a:off x="1885888" y="423000"/>
                <a:ext cx="100900" cy="232175"/>
              </a:xfrm>
              <a:custGeom>
                <a:avLst/>
                <a:gdLst/>
                <a:ahLst/>
                <a:cxnLst/>
                <a:rect l="l" t="t" r="r" b="b"/>
                <a:pathLst>
                  <a:path w="4036" h="9287" extrusionOk="0">
                    <a:moveTo>
                      <a:pt x="44" y="0"/>
                    </a:moveTo>
                    <a:cubicBezTo>
                      <a:pt x="21" y="0"/>
                      <a:pt x="0" y="20"/>
                      <a:pt x="0" y="44"/>
                    </a:cubicBezTo>
                    <a:cubicBezTo>
                      <a:pt x="0" y="94"/>
                      <a:pt x="47" y="5113"/>
                      <a:pt x="3958" y="9272"/>
                    </a:cubicBezTo>
                    <a:cubicBezTo>
                      <a:pt x="3965" y="9280"/>
                      <a:pt x="3978" y="9286"/>
                      <a:pt x="3989" y="9286"/>
                    </a:cubicBezTo>
                    <a:cubicBezTo>
                      <a:pt x="3998" y="9286"/>
                      <a:pt x="4012" y="9280"/>
                      <a:pt x="4019" y="9272"/>
                    </a:cubicBezTo>
                    <a:cubicBezTo>
                      <a:pt x="4035" y="9256"/>
                      <a:pt x="4035" y="9229"/>
                      <a:pt x="4022" y="9212"/>
                    </a:cubicBezTo>
                    <a:cubicBezTo>
                      <a:pt x="134" y="5079"/>
                      <a:pt x="87" y="94"/>
                      <a:pt x="87" y="44"/>
                    </a:cubicBezTo>
                    <a:cubicBezTo>
                      <a:pt x="87" y="20"/>
                      <a:pt x="67" y="0"/>
                      <a:pt x="44" y="0"/>
                    </a:cubicBezTo>
                    <a:close/>
                  </a:path>
                </a:pathLst>
              </a:custGeom>
              <a:solidFill>
                <a:srgbClr val="F9F9F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327;p51"/>
              <p:cNvSpPr/>
              <p:nvPr/>
            </p:nvSpPr>
            <p:spPr>
              <a:xfrm>
                <a:off x="1942525" y="533625"/>
                <a:ext cx="25250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10100" h="7560" extrusionOk="0">
                    <a:moveTo>
                      <a:pt x="3059" y="1"/>
                    </a:moveTo>
                    <a:cubicBezTo>
                      <a:pt x="3059" y="1"/>
                      <a:pt x="1" y="1290"/>
                      <a:pt x="1505" y="4378"/>
                    </a:cubicBezTo>
                    <a:cubicBezTo>
                      <a:pt x="2848" y="7134"/>
                      <a:pt x="5229" y="7560"/>
                      <a:pt x="7437" y="7560"/>
                    </a:cubicBezTo>
                    <a:cubicBezTo>
                      <a:pt x="7707" y="7560"/>
                      <a:pt x="7974" y="7553"/>
                      <a:pt x="8236" y="7544"/>
                    </a:cubicBezTo>
                    <a:cubicBezTo>
                      <a:pt x="8901" y="7524"/>
                      <a:pt x="9532" y="7474"/>
                      <a:pt x="10100" y="7417"/>
                    </a:cubicBezTo>
                    <a:lnTo>
                      <a:pt x="10022" y="6061"/>
                    </a:lnTo>
                    <a:cubicBezTo>
                      <a:pt x="9001" y="5876"/>
                      <a:pt x="7736" y="5385"/>
                      <a:pt x="6571" y="4523"/>
                    </a:cubicBezTo>
                    <a:cubicBezTo>
                      <a:pt x="4892" y="3284"/>
                      <a:pt x="5507" y="1733"/>
                      <a:pt x="30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328;p51"/>
              <p:cNvSpPr/>
              <p:nvPr/>
            </p:nvSpPr>
            <p:spPr>
              <a:xfrm>
                <a:off x="2193075" y="685125"/>
                <a:ext cx="65150" cy="33925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1357" extrusionOk="0">
                    <a:moveTo>
                      <a:pt x="0" y="1"/>
                    </a:moveTo>
                    <a:lnTo>
                      <a:pt x="78" y="1357"/>
                    </a:lnTo>
                    <a:cubicBezTo>
                      <a:pt x="1565" y="1206"/>
                      <a:pt x="2605" y="991"/>
                      <a:pt x="2605" y="991"/>
                    </a:cubicBezTo>
                    <a:cubicBezTo>
                      <a:pt x="2605" y="991"/>
                      <a:pt x="2274" y="60"/>
                      <a:pt x="1321" y="60"/>
                    </a:cubicBezTo>
                    <a:cubicBezTo>
                      <a:pt x="1273" y="60"/>
                      <a:pt x="1223" y="63"/>
                      <a:pt x="1172" y="68"/>
                    </a:cubicBezTo>
                    <a:cubicBezTo>
                      <a:pt x="1076" y="78"/>
                      <a:pt x="972" y="83"/>
                      <a:pt x="863" y="83"/>
                    </a:cubicBezTo>
                    <a:cubicBezTo>
                      <a:pt x="605" y="83"/>
                      <a:pt x="313" y="55"/>
                      <a:pt x="0" y="1"/>
                    </a:cubicBezTo>
                    <a:close/>
                  </a:path>
                </a:pathLst>
              </a:custGeom>
              <a:solidFill>
                <a:srgbClr val="F2A8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329;p51"/>
              <p:cNvSpPr/>
              <p:nvPr/>
            </p:nvSpPr>
            <p:spPr>
              <a:xfrm>
                <a:off x="2227725" y="701525"/>
                <a:ext cx="22100" cy="13575"/>
              </a:xfrm>
              <a:custGeom>
                <a:avLst/>
                <a:gdLst/>
                <a:ahLst/>
                <a:cxnLst/>
                <a:rect l="l" t="t" r="r" b="b"/>
                <a:pathLst>
                  <a:path w="884" h="543" extrusionOk="0">
                    <a:moveTo>
                      <a:pt x="541" y="0"/>
                    </a:moveTo>
                    <a:cubicBezTo>
                      <a:pt x="337" y="0"/>
                      <a:pt x="101" y="46"/>
                      <a:pt x="31" y="59"/>
                    </a:cubicBezTo>
                    <a:cubicBezTo>
                      <a:pt x="11" y="63"/>
                      <a:pt x="1" y="83"/>
                      <a:pt x="4" y="100"/>
                    </a:cubicBezTo>
                    <a:cubicBezTo>
                      <a:pt x="7" y="115"/>
                      <a:pt x="21" y="128"/>
                      <a:pt x="38" y="128"/>
                    </a:cubicBezTo>
                    <a:cubicBezTo>
                      <a:pt x="40" y="128"/>
                      <a:pt x="42" y="127"/>
                      <a:pt x="44" y="127"/>
                    </a:cubicBezTo>
                    <a:cubicBezTo>
                      <a:pt x="200" y="94"/>
                      <a:pt x="397" y="68"/>
                      <a:pt x="551" y="68"/>
                    </a:cubicBezTo>
                    <a:cubicBezTo>
                      <a:pt x="678" y="68"/>
                      <a:pt x="775" y="85"/>
                      <a:pt x="799" y="130"/>
                    </a:cubicBezTo>
                    <a:cubicBezTo>
                      <a:pt x="813" y="160"/>
                      <a:pt x="813" y="187"/>
                      <a:pt x="799" y="217"/>
                    </a:cubicBezTo>
                    <a:cubicBezTo>
                      <a:pt x="743" y="324"/>
                      <a:pt x="494" y="432"/>
                      <a:pt x="195" y="476"/>
                    </a:cubicBezTo>
                    <a:cubicBezTo>
                      <a:pt x="175" y="479"/>
                      <a:pt x="165" y="496"/>
                      <a:pt x="165" y="516"/>
                    </a:cubicBezTo>
                    <a:cubicBezTo>
                      <a:pt x="168" y="533"/>
                      <a:pt x="182" y="543"/>
                      <a:pt x="199" y="543"/>
                    </a:cubicBezTo>
                    <a:lnTo>
                      <a:pt x="206" y="543"/>
                    </a:lnTo>
                    <a:cubicBezTo>
                      <a:pt x="534" y="496"/>
                      <a:pt x="790" y="378"/>
                      <a:pt x="860" y="248"/>
                    </a:cubicBezTo>
                    <a:cubicBezTo>
                      <a:pt x="884" y="197"/>
                      <a:pt x="884" y="147"/>
                      <a:pt x="857" y="100"/>
                    </a:cubicBezTo>
                    <a:cubicBezTo>
                      <a:pt x="817" y="24"/>
                      <a:pt x="688" y="0"/>
                      <a:pt x="541" y="0"/>
                    </a:cubicBezTo>
                    <a:close/>
                  </a:path>
                </a:pathLst>
              </a:custGeom>
              <a:solidFill>
                <a:srgbClr val="423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330;p51"/>
              <p:cNvSpPr/>
              <p:nvPr/>
            </p:nvSpPr>
            <p:spPr>
              <a:xfrm>
                <a:off x="1942525" y="533625"/>
                <a:ext cx="205325" cy="189025"/>
              </a:xfrm>
              <a:custGeom>
                <a:avLst/>
                <a:gdLst/>
                <a:ahLst/>
                <a:cxnLst/>
                <a:rect l="l" t="t" r="r" b="b"/>
                <a:pathLst>
                  <a:path w="8213" h="7561" extrusionOk="0">
                    <a:moveTo>
                      <a:pt x="3059" y="1"/>
                    </a:moveTo>
                    <a:cubicBezTo>
                      <a:pt x="3059" y="1"/>
                      <a:pt x="1" y="1290"/>
                      <a:pt x="1505" y="4378"/>
                    </a:cubicBezTo>
                    <a:cubicBezTo>
                      <a:pt x="2849" y="7141"/>
                      <a:pt x="5239" y="7561"/>
                      <a:pt x="7448" y="7561"/>
                    </a:cubicBezTo>
                    <a:cubicBezTo>
                      <a:pt x="7457" y="7561"/>
                      <a:pt x="7465" y="7561"/>
                      <a:pt x="7474" y="7561"/>
                    </a:cubicBezTo>
                    <a:cubicBezTo>
                      <a:pt x="7881" y="6812"/>
                      <a:pt x="8098" y="6064"/>
                      <a:pt x="8213" y="5483"/>
                    </a:cubicBezTo>
                    <a:cubicBezTo>
                      <a:pt x="7665" y="5238"/>
                      <a:pt x="7108" y="4919"/>
                      <a:pt x="6571" y="4523"/>
                    </a:cubicBezTo>
                    <a:cubicBezTo>
                      <a:pt x="4892" y="3284"/>
                      <a:pt x="5507" y="1733"/>
                      <a:pt x="3059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331;p51"/>
              <p:cNvSpPr/>
              <p:nvPr/>
            </p:nvSpPr>
            <p:spPr>
              <a:xfrm>
                <a:off x="1961775" y="1066750"/>
                <a:ext cx="85275" cy="32600"/>
              </a:xfrm>
              <a:custGeom>
                <a:avLst/>
                <a:gdLst/>
                <a:ahLst/>
                <a:cxnLst/>
                <a:rect l="l" t="t" r="r" b="b"/>
                <a:pathLst>
                  <a:path w="3411" h="1304" extrusionOk="0">
                    <a:moveTo>
                      <a:pt x="487" y="1"/>
                    </a:moveTo>
                    <a:lnTo>
                      <a:pt x="0" y="1303"/>
                    </a:lnTo>
                    <a:lnTo>
                      <a:pt x="3411" y="1303"/>
                    </a:lnTo>
                    <a:lnTo>
                      <a:pt x="1645" y="239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rgbClr val="423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332;p51"/>
              <p:cNvSpPr/>
              <p:nvPr/>
            </p:nvSpPr>
            <p:spPr>
              <a:xfrm>
                <a:off x="1973925" y="760550"/>
                <a:ext cx="196925" cy="312175"/>
              </a:xfrm>
              <a:custGeom>
                <a:avLst/>
                <a:gdLst/>
                <a:ahLst/>
                <a:cxnLst/>
                <a:rect l="l" t="t" r="r" b="b"/>
                <a:pathLst>
                  <a:path w="7877" h="12487" extrusionOk="0">
                    <a:moveTo>
                      <a:pt x="3299" y="1"/>
                    </a:moveTo>
                    <a:cubicBezTo>
                      <a:pt x="2337" y="1"/>
                      <a:pt x="1572" y="146"/>
                      <a:pt x="1572" y="146"/>
                    </a:cubicBezTo>
                    <a:cubicBezTo>
                      <a:pt x="1572" y="146"/>
                      <a:pt x="3012" y="1324"/>
                      <a:pt x="3059" y="3876"/>
                    </a:cubicBezTo>
                    <a:cubicBezTo>
                      <a:pt x="3106" y="6424"/>
                      <a:pt x="1" y="12249"/>
                      <a:pt x="1" y="12249"/>
                    </a:cubicBezTo>
                    <a:lnTo>
                      <a:pt x="1159" y="12487"/>
                    </a:lnTo>
                    <a:cubicBezTo>
                      <a:pt x="4888" y="7931"/>
                      <a:pt x="7877" y="2127"/>
                      <a:pt x="6343" y="831"/>
                    </a:cubicBezTo>
                    <a:cubicBezTo>
                      <a:pt x="5554" y="163"/>
                      <a:pt x="4316" y="1"/>
                      <a:pt x="32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333;p51"/>
              <p:cNvSpPr/>
              <p:nvPr/>
            </p:nvSpPr>
            <p:spPr>
              <a:xfrm>
                <a:off x="2134900" y="783650"/>
                <a:ext cx="125" cy="125"/>
              </a:xfrm>
              <a:custGeom>
                <a:avLst/>
                <a:gdLst/>
                <a:ahLst/>
                <a:cxnLst/>
                <a:rect l="l" t="t" r="r" b="b"/>
                <a:pathLst>
                  <a:path w="5" h="5" extrusionOk="0">
                    <a:moveTo>
                      <a:pt x="0" y="0"/>
                    </a:moveTo>
                    <a:lnTo>
                      <a:pt x="4" y="5"/>
                    </a:lnTo>
                    <a:cubicBezTo>
                      <a:pt x="4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334;p51"/>
              <p:cNvSpPr/>
              <p:nvPr/>
            </p:nvSpPr>
            <p:spPr>
              <a:xfrm>
                <a:off x="2013200" y="760575"/>
                <a:ext cx="132475" cy="89075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3563" extrusionOk="0">
                    <a:moveTo>
                      <a:pt x="1726" y="1"/>
                    </a:moveTo>
                    <a:cubicBezTo>
                      <a:pt x="766" y="1"/>
                      <a:pt x="1" y="145"/>
                      <a:pt x="1" y="145"/>
                    </a:cubicBezTo>
                    <a:cubicBezTo>
                      <a:pt x="1" y="145"/>
                      <a:pt x="897" y="877"/>
                      <a:pt x="1296" y="2438"/>
                    </a:cubicBezTo>
                    <a:lnTo>
                      <a:pt x="4896" y="3562"/>
                    </a:lnTo>
                    <a:cubicBezTo>
                      <a:pt x="5251" y="2401"/>
                      <a:pt x="5299" y="1484"/>
                      <a:pt x="4919" y="984"/>
                    </a:cubicBezTo>
                    <a:cubicBezTo>
                      <a:pt x="4916" y="981"/>
                      <a:pt x="4916" y="977"/>
                      <a:pt x="4913" y="974"/>
                    </a:cubicBezTo>
                    <a:cubicBezTo>
                      <a:pt x="4909" y="974"/>
                      <a:pt x="4909" y="971"/>
                      <a:pt x="4905" y="971"/>
                    </a:cubicBezTo>
                    <a:lnTo>
                      <a:pt x="4905" y="968"/>
                    </a:lnTo>
                    <a:cubicBezTo>
                      <a:pt x="4902" y="964"/>
                      <a:pt x="4902" y="964"/>
                      <a:pt x="4899" y="961"/>
                    </a:cubicBezTo>
                    <a:lnTo>
                      <a:pt x="4899" y="957"/>
                    </a:lnTo>
                    <a:lnTo>
                      <a:pt x="4896" y="957"/>
                    </a:lnTo>
                    <a:cubicBezTo>
                      <a:pt x="4896" y="954"/>
                      <a:pt x="4896" y="954"/>
                      <a:pt x="4892" y="951"/>
                    </a:cubicBezTo>
                    <a:lnTo>
                      <a:pt x="4888" y="948"/>
                    </a:lnTo>
                    <a:lnTo>
                      <a:pt x="4885" y="944"/>
                    </a:lnTo>
                    <a:lnTo>
                      <a:pt x="4885" y="940"/>
                    </a:lnTo>
                    <a:lnTo>
                      <a:pt x="4882" y="940"/>
                    </a:lnTo>
                    <a:lnTo>
                      <a:pt x="4882" y="937"/>
                    </a:lnTo>
                    <a:cubicBezTo>
                      <a:pt x="4882" y="937"/>
                      <a:pt x="4879" y="937"/>
                      <a:pt x="4879" y="934"/>
                    </a:cubicBezTo>
                    <a:cubicBezTo>
                      <a:pt x="4876" y="934"/>
                      <a:pt x="4876" y="931"/>
                      <a:pt x="4876" y="931"/>
                    </a:cubicBezTo>
                    <a:cubicBezTo>
                      <a:pt x="4876" y="931"/>
                      <a:pt x="4872" y="931"/>
                      <a:pt x="4872" y="928"/>
                    </a:cubicBezTo>
                    <a:cubicBezTo>
                      <a:pt x="4872" y="923"/>
                      <a:pt x="4868" y="923"/>
                      <a:pt x="4868" y="923"/>
                    </a:cubicBezTo>
                    <a:lnTo>
                      <a:pt x="4865" y="920"/>
                    </a:lnTo>
                    <a:cubicBezTo>
                      <a:pt x="4865" y="917"/>
                      <a:pt x="4865" y="917"/>
                      <a:pt x="4862" y="917"/>
                    </a:cubicBezTo>
                    <a:cubicBezTo>
                      <a:pt x="4862" y="914"/>
                      <a:pt x="4862" y="914"/>
                      <a:pt x="4859" y="914"/>
                    </a:cubicBezTo>
                    <a:lnTo>
                      <a:pt x="4859" y="911"/>
                    </a:lnTo>
                    <a:lnTo>
                      <a:pt x="4855" y="911"/>
                    </a:lnTo>
                    <a:cubicBezTo>
                      <a:pt x="4855" y="907"/>
                      <a:pt x="4855" y="907"/>
                      <a:pt x="4852" y="907"/>
                    </a:cubicBezTo>
                    <a:lnTo>
                      <a:pt x="4852" y="903"/>
                    </a:lnTo>
                    <a:cubicBezTo>
                      <a:pt x="4852" y="903"/>
                      <a:pt x="4848" y="903"/>
                      <a:pt x="4848" y="900"/>
                    </a:cubicBezTo>
                    <a:cubicBezTo>
                      <a:pt x="4845" y="900"/>
                      <a:pt x="4845" y="900"/>
                      <a:pt x="4845" y="897"/>
                    </a:cubicBezTo>
                    <a:lnTo>
                      <a:pt x="4842" y="897"/>
                    </a:lnTo>
                    <a:lnTo>
                      <a:pt x="4842" y="894"/>
                    </a:lnTo>
                    <a:lnTo>
                      <a:pt x="4838" y="894"/>
                    </a:lnTo>
                    <a:lnTo>
                      <a:pt x="4838" y="890"/>
                    </a:lnTo>
                    <a:cubicBezTo>
                      <a:pt x="4835" y="890"/>
                      <a:pt x="4835" y="887"/>
                      <a:pt x="4835" y="887"/>
                    </a:cubicBezTo>
                    <a:lnTo>
                      <a:pt x="4832" y="883"/>
                    </a:lnTo>
                    <a:lnTo>
                      <a:pt x="4828" y="880"/>
                    </a:lnTo>
                    <a:cubicBezTo>
                      <a:pt x="4825" y="880"/>
                      <a:pt x="4825" y="877"/>
                      <a:pt x="4825" y="877"/>
                    </a:cubicBezTo>
                    <a:lnTo>
                      <a:pt x="4822" y="877"/>
                    </a:lnTo>
                    <a:cubicBezTo>
                      <a:pt x="4822" y="874"/>
                      <a:pt x="4822" y="874"/>
                      <a:pt x="4818" y="874"/>
                    </a:cubicBezTo>
                    <a:lnTo>
                      <a:pt x="4818" y="870"/>
                    </a:lnTo>
                    <a:lnTo>
                      <a:pt x="4815" y="870"/>
                    </a:lnTo>
                    <a:lnTo>
                      <a:pt x="4815" y="867"/>
                    </a:lnTo>
                    <a:cubicBezTo>
                      <a:pt x="4815" y="867"/>
                      <a:pt x="4812" y="867"/>
                      <a:pt x="4812" y="863"/>
                    </a:cubicBezTo>
                    <a:cubicBezTo>
                      <a:pt x="4808" y="863"/>
                      <a:pt x="4808" y="860"/>
                      <a:pt x="4808" y="860"/>
                    </a:cubicBezTo>
                    <a:lnTo>
                      <a:pt x="4805" y="860"/>
                    </a:lnTo>
                    <a:cubicBezTo>
                      <a:pt x="4805" y="860"/>
                      <a:pt x="4805" y="857"/>
                      <a:pt x="4801" y="857"/>
                    </a:cubicBezTo>
                    <a:cubicBezTo>
                      <a:pt x="4801" y="853"/>
                      <a:pt x="4798" y="853"/>
                      <a:pt x="4798" y="853"/>
                    </a:cubicBezTo>
                    <a:cubicBezTo>
                      <a:pt x="4798" y="850"/>
                      <a:pt x="4795" y="850"/>
                      <a:pt x="4795" y="850"/>
                    </a:cubicBezTo>
                    <a:cubicBezTo>
                      <a:pt x="4795" y="847"/>
                      <a:pt x="4795" y="847"/>
                      <a:pt x="4792" y="847"/>
                    </a:cubicBezTo>
                    <a:lnTo>
                      <a:pt x="4792" y="843"/>
                    </a:lnTo>
                    <a:lnTo>
                      <a:pt x="4788" y="843"/>
                    </a:lnTo>
                    <a:lnTo>
                      <a:pt x="4784" y="840"/>
                    </a:lnTo>
                    <a:lnTo>
                      <a:pt x="4781" y="836"/>
                    </a:lnTo>
                    <a:cubicBezTo>
                      <a:pt x="4778" y="836"/>
                      <a:pt x="4778" y="833"/>
                      <a:pt x="4778" y="833"/>
                    </a:cubicBezTo>
                    <a:lnTo>
                      <a:pt x="4775" y="833"/>
                    </a:lnTo>
                    <a:cubicBezTo>
                      <a:pt x="4775" y="830"/>
                      <a:pt x="4772" y="830"/>
                      <a:pt x="4772" y="830"/>
                    </a:cubicBezTo>
                    <a:cubicBezTo>
                      <a:pt x="3982" y="162"/>
                      <a:pt x="2747" y="1"/>
                      <a:pt x="173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335;p51"/>
              <p:cNvSpPr/>
              <p:nvPr/>
            </p:nvSpPr>
            <p:spPr>
              <a:xfrm>
                <a:off x="2050300" y="857425"/>
                <a:ext cx="125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5" h="250" extrusionOk="0">
                    <a:moveTo>
                      <a:pt x="0" y="229"/>
                    </a:moveTo>
                    <a:lnTo>
                      <a:pt x="0" y="249"/>
                    </a:lnTo>
                    <a:lnTo>
                      <a:pt x="0" y="229"/>
                    </a:lnTo>
                    <a:close/>
                    <a:moveTo>
                      <a:pt x="0" y="219"/>
                    </a:moveTo>
                    <a:lnTo>
                      <a:pt x="0" y="229"/>
                    </a:lnTo>
                    <a:lnTo>
                      <a:pt x="0" y="219"/>
                    </a:lnTo>
                    <a:close/>
                    <a:moveTo>
                      <a:pt x="0" y="216"/>
                    </a:moveTo>
                    <a:lnTo>
                      <a:pt x="0" y="219"/>
                    </a:lnTo>
                    <a:lnTo>
                      <a:pt x="0" y="216"/>
                    </a:lnTo>
                    <a:close/>
                    <a:moveTo>
                      <a:pt x="0" y="202"/>
                    </a:moveTo>
                    <a:lnTo>
                      <a:pt x="0" y="212"/>
                    </a:lnTo>
                    <a:lnTo>
                      <a:pt x="0" y="202"/>
                    </a:lnTo>
                    <a:close/>
                    <a:moveTo>
                      <a:pt x="0" y="199"/>
                    </a:moveTo>
                    <a:lnTo>
                      <a:pt x="0" y="202"/>
                    </a:lnTo>
                    <a:lnTo>
                      <a:pt x="0" y="199"/>
                    </a:lnTo>
                    <a:close/>
                    <a:moveTo>
                      <a:pt x="4" y="189"/>
                    </a:moveTo>
                    <a:cubicBezTo>
                      <a:pt x="0" y="192"/>
                      <a:pt x="0" y="196"/>
                      <a:pt x="0" y="199"/>
                    </a:cubicBezTo>
                    <a:cubicBezTo>
                      <a:pt x="0" y="196"/>
                      <a:pt x="0" y="192"/>
                      <a:pt x="4" y="189"/>
                    </a:cubicBezTo>
                    <a:close/>
                    <a:moveTo>
                      <a:pt x="4" y="182"/>
                    </a:moveTo>
                    <a:lnTo>
                      <a:pt x="4" y="185"/>
                    </a:lnTo>
                    <a:lnTo>
                      <a:pt x="4" y="182"/>
                    </a:lnTo>
                    <a:close/>
                    <a:moveTo>
                      <a:pt x="4" y="179"/>
                    </a:moveTo>
                    <a:lnTo>
                      <a:pt x="4" y="182"/>
                    </a:lnTo>
                    <a:lnTo>
                      <a:pt x="4" y="179"/>
                    </a:lnTo>
                    <a:close/>
                    <a:moveTo>
                      <a:pt x="4" y="172"/>
                    </a:moveTo>
                    <a:lnTo>
                      <a:pt x="4" y="179"/>
                    </a:lnTo>
                    <a:lnTo>
                      <a:pt x="4" y="172"/>
                    </a:lnTo>
                    <a:close/>
                    <a:moveTo>
                      <a:pt x="4" y="168"/>
                    </a:moveTo>
                    <a:lnTo>
                      <a:pt x="4" y="172"/>
                    </a:lnTo>
                    <a:lnTo>
                      <a:pt x="4" y="168"/>
                    </a:lnTo>
                    <a:close/>
                    <a:moveTo>
                      <a:pt x="4" y="162"/>
                    </a:moveTo>
                    <a:lnTo>
                      <a:pt x="4" y="165"/>
                    </a:lnTo>
                    <a:lnTo>
                      <a:pt x="4" y="162"/>
                    </a:lnTo>
                    <a:close/>
                    <a:moveTo>
                      <a:pt x="4" y="159"/>
                    </a:moveTo>
                    <a:lnTo>
                      <a:pt x="4" y="162"/>
                    </a:lnTo>
                    <a:lnTo>
                      <a:pt x="4" y="159"/>
                    </a:lnTo>
                    <a:close/>
                    <a:moveTo>
                      <a:pt x="4" y="152"/>
                    </a:moveTo>
                    <a:lnTo>
                      <a:pt x="4" y="156"/>
                    </a:lnTo>
                    <a:lnTo>
                      <a:pt x="4" y="152"/>
                    </a:lnTo>
                    <a:close/>
                    <a:moveTo>
                      <a:pt x="4" y="148"/>
                    </a:moveTo>
                    <a:lnTo>
                      <a:pt x="4" y="152"/>
                    </a:lnTo>
                    <a:lnTo>
                      <a:pt x="4" y="148"/>
                    </a:lnTo>
                    <a:close/>
                    <a:moveTo>
                      <a:pt x="4" y="142"/>
                    </a:moveTo>
                    <a:lnTo>
                      <a:pt x="4" y="145"/>
                    </a:lnTo>
                    <a:lnTo>
                      <a:pt x="4" y="142"/>
                    </a:lnTo>
                    <a:close/>
                    <a:moveTo>
                      <a:pt x="4" y="139"/>
                    </a:moveTo>
                    <a:lnTo>
                      <a:pt x="4" y="142"/>
                    </a:lnTo>
                    <a:lnTo>
                      <a:pt x="4" y="139"/>
                    </a:lnTo>
                    <a:close/>
                    <a:moveTo>
                      <a:pt x="4" y="131"/>
                    </a:moveTo>
                    <a:lnTo>
                      <a:pt x="4" y="135"/>
                    </a:lnTo>
                    <a:lnTo>
                      <a:pt x="4" y="131"/>
                    </a:lnTo>
                    <a:close/>
                    <a:moveTo>
                      <a:pt x="4" y="125"/>
                    </a:moveTo>
                    <a:lnTo>
                      <a:pt x="4" y="131"/>
                    </a:lnTo>
                    <a:lnTo>
                      <a:pt x="4" y="125"/>
                    </a:lnTo>
                    <a:close/>
                    <a:moveTo>
                      <a:pt x="4" y="122"/>
                    </a:moveTo>
                    <a:lnTo>
                      <a:pt x="4" y="125"/>
                    </a:lnTo>
                    <a:lnTo>
                      <a:pt x="4" y="122"/>
                    </a:lnTo>
                    <a:close/>
                    <a:moveTo>
                      <a:pt x="4" y="118"/>
                    </a:moveTo>
                    <a:lnTo>
                      <a:pt x="4" y="118"/>
                    </a:lnTo>
                    <a:lnTo>
                      <a:pt x="4" y="118"/>
                    </a:lnTo>
                    <a:close/>
                    <a:moveTo>
                      <a:pt x="4" y="111"/>
                    </a:moveTo>
                    <a:lnTo>
                      <a:pt x="4" y="115"/>
                    </a:lnTo>
                    <a:lnTo>
                      <a:pt x="4" y="111"/>
                    </a:lnTo>
                    <a:close/>
                    <a:moveTo>
                      <a:pt x="4" y="105"/>
                    </a:moveTo>
                    <a:lnTo>
                      <a:pt x="4" y="108"/>
                    </a:lnTo>
                    <a:lnTo>
                      <a:pt x="4" y="105"/>
                    </a:lnTo>
                    <a:close/>
                    <a:moveTo>
                      <a:pt x="4" y="102"/>
                    </a:moveTo>
                    <a:lnTo>
                      <a:pt x="4" y="105"/>
                    </a:lnTo>
                    <a:lnTo>
                      <a:pt x="4" y="102"/>
                    </a:lnTo>
                    <a:close/>
                    <a:moveTo>
                      <a:pt x="4" y="95"/>
                    </a:moveTo>
                    <a:lnTo>
                      <a:pt x="4" y="98"/>
                    </a:lnTo>
                    <a:lnTo>
                      <a:pt x="4" y="95"/>
                    </a:lnTo>
                    <a:close/>
                    <a:moveTo>
                      <a:pt x="4" y="91"/>
                    </a:moveTo>
                    <a:lnTo>
                      <a:pt x="4" y="95"/>
                    </a:lnTo>
                    <a:lnTo>
                      <a:pt x="4" y="91"/>
                    </a:lnTo>
                    <a:close/>
                    <a:moveTo>
                      <a:pt x="4" y="85"/>
                    </a:moveTo>
                    <a:lnTo>
                      <a:pt x="4" y="88"/>
                    </a:lnTo>
                    <a:lnTo>
                      <a:pt x="4" y="85"/>
                    </a:lnTo>
                    <a:close/>
                    <a:moveTo>
                      <a:pt x="4" y="75"/>
                    </a:moveTo>
                    <a:lnTo>
                      <a:pt x="4" y="85"/>
                    </a:lnTo>
                    <a:lnTo>
                      <a:pt x="4" y="75"/>
                    </a:lnTo>
                    <a:close/>
                    <a:moveTo>
                      <a:pt x="4" y="71"/>
                    </a:moveTo>
                    <a:lnTo>
                      <a:pt x="4" y="75"/>
                    </a:lnTo>
                    <a:lnTo>
                      <a:pt x="4" y="71"/>
                    </a:lnTo>
                    <a:close/>
                    <a:moveTo>
                      <a:pt x="4" y="65"/>
                    </a:moveTo>
                    <a:lnTo>
                      <a:pt x="4" y="68"/>
                    </a:lnTo>
                    <a:lnTo>
                      <a:pt x="4" y="65"/>
                    </a:lnTo>
                    <a:close/>
                    <a:moveTo>
                      <a:pt x="4" y="61"/>
                    </a:moveTo>
                    <a:lnTo>
                      <a:pt x="4" y="65"/>
                    </a:lnTo>
                    <a:lnTo>
                      <a:pt x="4" y="61"/>
                    </a:lnTo>
                    <a:close/>
                    <a:moveTo>
                      <a:pt x="4" y="55"/>
                    </a:moveTo>
                    <a:lnTo>
                      <a:pt x="4" y="58"/>
                    </a:lnTo>
                    <a:lnTo>
                      <a:pt x="4" y="55"/>
                    </a:lnTo>
                    <a:close/>
                    <a:moveTo>
                      <a:pt x="4" y="51"/>
                    </a:moveTo>
                    <a:lnTo>
                      <a:pt x="4" y="55"/>
                    </a:lnTo>
                    <a:lnTo>
                      <a:pt x="4" y="51"/>
                    </a:lnTo>
                    <a:close/>
                    <a:moveTo>
                      <a:pt x="4" y="44"/>
                    </a:moveTo>
                    <a:lnTo>
                      <a:pt x="4" y="51"/>
                    </a:lnTo>
                    <a:lnTo>
                      <a:pt x="4" y="44"/>
                    </a:lnTo>
                    <a:close/>
                    <a:moveTo>
                      <a:pt x="4" y="41"/>
                    </a:moveTo>
                    <a:lnTo>
                      <a:pt x="4" y="44"/>
                    </a:lnTo>
                    <a:lnTo>
                      <a:pt x="4" y="41"/>
                    </a:lnTo>
                    <a:close/>
                    <a:moveTo>
                      <a:pt x="4" y="38"/>
                    </a:moveTo>
                    <a:lnTo>
                      <a:pt x="4" y="38"/>
                    </a:lnTo>
                    <a:lnTo>
                      <a:pt x="4" y="38"/>
                    </a:lnTo>
                    <a:close/>
                    <a:moveTo>
                      <a:pt x="4" y="31"/>
                    </a:moveTo>
                    <a:lnTo>
                      <a:pt x="4" y="35"/>
                    </a:lnTo>
                    <a:lnTo>
                      <a:pt x="4" y="31"/>
                    </a:lnTo>
                    <a:close/>
                    <a:moveTo>
                      <a:pt x="4" y="24"/>
                    </a:moveTo>
                    <a:lnTo>
                      <a:pt x="4" y="27"/>
                    </a:lnTo>
                    <a:lnTo>
                      <a:pt x="4" y="24"/>
                    </a:lnTo>
                    <a:close/>
                    <a:moveTo>
                      <a:pt x="4" y="21"/>
                    </a:moveTo>
                    <a:lnTo>
                      <a:pt x="4" y="24"/>
                    </a:lnTo>
                    <a:lnTo>
                      <a:pt x="4" y="21"/>
                    </a:lnTo>
                    <a:close/>
                    <a:moveTo>
                      <a:pt x="4" y="15"/>
                    </a:moveTo>
                    <a:lnTo>
                      <a:pt x="4" y="21"/>
                    </a:lnTo>
                    <a:lnTo>
                      <a:pt x="4" y="15"/>
                    </a:lnTo>
                    <a:close/>
                    <a:moveTo>
                      <a:pt x="4" y="11"/>
                    </a:moveTo>
                    <a:lnTo>
                      <a:pt x="4" y="15"/>
                    </a:lnTo>
                    <a:lnTo>
                      <a:pt x="4" y="11"/>
                    </a:lnTo>
                    <a:close/>
                    <a:moveTo>
                      <a:pt x="4" y="7"/>
                    </a:moveTo>
                    <a:lnTo>
                      <a:pt x="4" y="11"/>
                    </a:lnTo>
                    <a:lnTo>
                      <a:pt x="4" y="7"/>
                    </a:lnTo>
                    <a:close/>
                    <a:moveTo>
                      <a:pt x="4" y="1"/>
                    </a:moveTo>
                    <a:lnTo>
                      <a:pt x="4" y="4"/>
                    </a:lnTo>
                    <a:close/>
                  </a:path>
                </a:pathLst>
              </a:custGeom>
              <a:solidFill>
                <a:srgbClr val="ADC4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336;p51"/>
              <p:cNvSpPr/>
              <p:nvPr/>
            </p:nvSpPr>
            <p:spPr>
              <a:xfrm>
                <a:off x="2031500" y="907800"/>
                <a:ext cx="10250" cy="31075"/>
              </a:xfrm>
              <a:custGeom>
                <a:avLst/>
                <a:gdLst/>
                <a:ahLst/>
                <a:cxnLst/>
                <a:rect l="l" t="t" r="r" b="b"/>
                <a:pathLst>
                  <a:path w="410" h="1243" extrusionOk="0">
                    <a:moveTo>
                      <a:pt x="410" y="0"/>
                    </a:moveTo>
                    <a:cubicBezTo>
                      <a:pt x="293" y="403"/>
                      <a:pt x="155" y="820"/>
                      <a:pt x="0" y="1243"/>
                    </a:cubicBezTo>
                    <a:lnTo>
                      <a:pt x="0" y="1243"/>
                    </a:lnTo>
                    <a:cubicBezTo>
                      <a:pt x="155" y="820"/>
                      <a:pt x="293" y="403"/>
                      <a:pt x="410" y="0"/>
                    </a:cubicBezTo>
                    <a:close/>
                  </a:path>
                </a:pathLst>
              </a:custGeom>
              <a:solidFill>
                <a:srgbClr val="AEC4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337;p51"/>
              <p:cNvSpPr/>
              <p:nvPr/>
            </p:nvSpPr>
            <p:spPr>
              <a:xfrm>
                <a:off x="2041725" y="863725"/>
                <a:ext cx="860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764" extrusionOk="0">
                    <a:moveTo>
                      <a:pt x="343" y="0"/>
                    </a:moveTo>
                    <a:cubicBezTo>
                      <a:pt x="317" y="504"/>
                      <a:pt x="189" y="1112"/>
                      <a:pt x="1" y="1763"/>
                    </a:cubicBezTo>
                    <a:lnTo>
                      <a:pt x="1" y="1763"/>
                    </a:lnTo>
                    <a:cubicBezTo>
                      <a:pt x="189" y="1112"/>
                      <a:pt x="317" y="504"/>
                      <a:pt x="343" y="0"/>
                    </a:cubicBezTo>
                    <a:close/>
                  </a:path>
                </a:pathLst>
              </a:custGeom>
              <a:solidFill>
                <a:srgbClr val="ADC4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338;p51"/>
              <p:cNvSpPr/>
              <p:nvPr/>
            </p:nvSpPr>
            <p:spPr>
              <a:xfrm>
                <a:off x="2031500" y="821525"/>
                <a:ext cx="104100" cy="127325"/>
              </a:xfrm>
              <a:custGeom>
                <a:avLst/>
                <a:gdLst/>
                <a:ahLst/>
                <a:cxnLst/>
                <a:rect l="l" t="t" r="r" b="b"/>
                <a:pathLst>
                  <a:path w="4164" h="5093" extrusionOk="0">
                    <a:moveTo>
                      <a:pt x="564" y="0"/>
                    </a:moveTo>
                    <a:lnTo>
                      <a:pt x="564" y="0"/>
                    </a:lnTo>
                    <a:cubicBezTo>
                      <a:pt x="676" y="419"/>
                      <a:pt x="746" y="896"/>
                      <a:pt x="756" y="1437"/>
                    </a:cubicBezTo>
                    <a:lnTo>
                      <a:pt x="756" y="1440"/>
                    </a:lnTo>
                    <a:lnTo>
                      <a:pt x="756" y="1443"/>
                    </a:lnTo>
                    <a:lnTo>
                      <a:pt x="756" y="1447"/>
                    </a:lnTo>
                    <a:lnTo>
                      <a:pt x="756" y="1451"/>
                    </a:lnTo>
                    <a:lnTo>
                      <a:pt x="756" y="1457"/>
                    </a:lnTo>
                    <a:lnTo>
                      <a:pt x="756" y="1460"/>
                    </a:lnTo>
                    <a:lnTo>
                      <a:pt x="756" y="1463"/>
                    </a:lnTo>
                    <a:lnTo>
                      <a:pt x="756" y="1467"/>
                    </a:lnTo>
                    <a:lnTo>
                      <a:pt x="756" y="1471"/>
                    </a:lnTo>
                    <a:lnTo>
                      <a:pt x="756" y="1474"/>
                    </a:lnTo>
                    <a:lnTo>
                      <a:pt x="756" y="1477"/>
                    </a:lnTo>
                    <a:lnTo>
                      <a:pt x="756" y="1480"/>
                    </a:lnTo>
                    <a:lnTo>
                      <a:pt x="756" y="1487"/>
                    </a:lnTo>
                    <a:lnTo>
                      <a:pt x="756" y="1491"/>
                    </a:lnTo>
                    <a:lnTo>
                      <a:pt x="756" y="1494"/>
                    </a:lnTo>
                    <a:lnTo>
                      <a:pt x="756" y="1497"/>
                    </a:lnTo>
                    <a:lnTo>
                      <a:pt x="756" y="1501"/>
                    </a:lnTo>
                    <a:lnTo>
                      <a:pt x="756" y="1504"/>
                    </a:lnTo>
                    <a:lnTo>
                      <a:pt x="756" y="1507"/>
                    </a:lnTo>
                    <a:lnTo>
                      <a:pt x="756" y="1511"/>
                    </a:lnTo>
                    <a:lnTo>
                      <a:pt x="756" y="1521"/>
                    </a:lnTo>
                    <a:lnTo>
                      <a:pt x="756" y="1524"/>
                    </a:lnTo>
                    <a:lnTo>
                      <a:pt x="756" y="1527"/>
                    </a:lnTo>
                    <a:lnTo>
                      <a:pt x="756" y="1531"/>
                    </a:lnTo>
                    <a:lnTo>
                      <a:pt x="756" y="1534"/>
                    </a:lnTo>
                    <a:lnTo>
                      <a:pt x="756" y="1538"/>
                    </a:lnTo>
                    <a:lnTo>
                      <a:pt x="756" y="1541"/>
                    </a:lnTo>
                    <a:lnTo>
                      <a:pt x="756" y="1544"/>
                    </a:lnTo>
                    <a:lnTo>
                      <a:pt x="756" y="1547"/>
                    </a:lnTo>
                    <a:lnTo>
                      <a:pt x="756" y="1551"/>
                    </a:lnTo>
                    <a:lnTo>
                      <a:pt x="756" y="1554"/>
                    </a:lnTo>
                    <a:lnTo>
                      <a:pt x="756" y="1558"/>
                    </a:lnTo>
                    <a:lnTo>
                      <a:pt x="756" y="1561"/>
                    </a:lnTo>
                    <a:lnTo>
                      <a:pt x="756" y="1567"/>
                    </a:lnTo>
                    <a:lnTo>
                      <a:pt x="756" y="1571"/>
                    </a:lnTo>
                    <a:lnTo>
                      <a:pt x="756" y="1575"/>
                    </a:lnTo>
                    <a:lnTo>
                      <a:pt x="756" y="1578"/>
                    </a:lnTo>
                    <a:lnTo>
                      <a:pt x="756" y="1581"/>
                    </a:lnTo>
                    <a:lnTo>
                      <a:pt x="756" y="1584"/>
                    </a:lnTo>
                    <a:lnTo>
                      <a:pt x="756" y="1588"/>
                    </a:lnTo>
                    <a:lnTo>
                      <a:pt x="756" y="1592"/>
                    </a:lnTo>
                    <a:lnTo>
                      <a:pt x="756" y="1595"/>
                    </a:lnTo>
                    <a:lnTo>
                      <a:pt x="756" y="1598"/>
                    </a:lnTo>
                    <a:lnTo>
                      <a:pt x="756" y="1601"/>
                    </a:lnTo>
                    <a:lnTo>
                      <a:pt x="756" y="1604"/>
                    </a:lnTo>
                    <a:lnTo>
                      <a:pt x="756" y="1608"/>
                    </a:lnTo>
                    <a:lnTo>
                      <a:pt x="756" y="1615"/>
                    </a:lnTo>
                    <a:lnTo>
                      <a:pt x="756" y="1618"/>
                    </a:lnTo>
                    <a:lnTo>
                      <a:pt x="756" y="1621"/>
                    </a:lnTo>
                    <a:lnTo>
                      <a:pt x="756" y="1625"/>
                    </a:lnTo>
                    <a:cubicBezTo>
                      <a:pt x="752" y="1628"/>
                      <a:pt x="752" y="1632"/>
                      <a:pt x="752" y="1635"/>
                    </a:cubicBezTo>
                    <a:lnTo>
                      <a:pt x="752" y="1638"/>
                    </a:lnTo>
                    <a:lnTo>
                      <a:pt x="752" y="1648"/>
                    </a:lnTo>
                    <a:lnTo>
                      <a:pt x="752" y="1652"/>
                    </a:lnTo>
                    <a:lnTo>
                      <a:pt x="752" y="1655"/>
                    </a:lnTo>
                    <a:lnTo>
                      <a:pt x="752" y="1665"/>
                    </a:lnTo>
                    <a:lnTo>
                      <a:pt x="752" y="1685"/>
                    </a:lnTo>
                    <a:lnTo>
                      <a:pt x="752" y="1688"/>
                    </a:lnTo>
                    <a:cubicBezTo>
                      <a:pt x="726" y="2192"/>
                      <a:pt x="598" y="2800"/>
                      <a:pt x="410" y="3451"/>
                    </a:cubicBezTo>
                    <a:cubicBezTo>
                      <a:pt x="293" y="3854"/>
                      <a:pt x="155" y="4271"/>
                      <a:pt x="0" y="4694"/>
                    </a:cubicBezTo>
                    <a:cubicBezTo>
                      <a:pt x="615" y="4878"/>
                      <a:pt x="1384" y="5032"/>
                      <a:pt x="2314" y="5092"/>
                    </a:cubicBezTo>
                    <a:cubicBezTo>
                      <a:pt x="3160" y="3642"/>
                      <a:pt x="3811" y="2266"/>
                      <a:pt x="4164" y="1124"/>
                    </a:cubicBezTo>
                    <a:lnTo>
                      <a:pt x="564" y="0"/>
                    </a:ln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80993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339;p51"/>
              <p:cNvSpPr/>
              <p:nvPr/>
            </p:nvSpPr>
            <p:spPr>
              <a:xfrm>
                <a:off x="1983750" y="414575"/>
                <a:ext cx="113250" cy="10205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4082" extrusionOk="0">
                    <a:moveTo>
                      <a:pt x="3535" y="1"/>
                    </a:moveTo>
                    <a:cubicBezTo>
                      <a:pt x="3053" y="1"/>
                      <a:pt x="2475" y="286"/>
                      <a:pt x="2263" y="348"/>
                    </a:cubicBezTo>
                    <a:cubicBezTo>
                      <a:pt x="2233" y="358"/>
                      <a:pt x="2200" y="362"/>
                      <a:pt x="2165" y="362"/>
                    </a:cubicBezTo>
                    <a:cubicBezTo>
                      <a:pt x="1966" y="362"/>
                      <a:pt x="1706" y="230"/>
                      <a:pt x="1390" y="230"/>
                    </a:cubicBezTo>
                    <a:cubicBezTo>
                      <a:pt x="1187" y="230"/>
                      <a:pt x="962" y="284"/>
                      <a:pt x="716" y="462"/>
                    </a:cubicBezTo>
                    <a:cubicBezTo>
                      <a:pt x="17" y="965"/>
                      <a:pt x="393" y="2010"/>
                      <a:pt x="393" y="2010"/>
                    </a:cubicBezTo>
                    <a:cubicBezTo>
                      <a:pt x="0" y="2466"/>
                      <a:pt x="487" y="2984"/>
                      <a:pt x="487" y="2984"/>
                    </a:cubicBezTo>
                    <a:cubicBezTo>
                      <a:pt x="164" y="3789"/>
                      <a:pt x="773" y="4081"/>
                      <a:pt x="773" y="4081"/>
                    </a:cubicBezTo>
                    <a:lnTo>
                      <a:pt x="1840" y="3151"/>
                    </a:lnTo>
                    <a:lnTo>
                      <a:pt x="3408" y="1684"/>
                    </a:lnTo>
                    <a:cubicBezTo>
                      <a:pt x="4016" y="1617"/>
                      <a:pt x="4529" y="965"/>
                      <a:pt x="4143" y="305"/>
                    </a:cubicBezTo>
                    <a:cubicBezTo>
                      <a:pt x="4010" y="78"/>
                      <a:pt x="3785" y="1"/>
                      <a:pt x="3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340;p51"/>
              <p:cNvSpPr/>
              <p:nvPr/>
            </p:nvSpPr>
            <p:spPr>
              <a:xfrm>
                <a:off x="1990625" y="456675"/>
                <a:ext cx="85800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3811" extrusionOk="0">
                    <a:moveTo>
                      <a:pt x="2280" y="0"/>
                    </a:moveTo>
                    <a:cubicBezTo>
                      <a:pt x="2255" y="239"/>
                      <a:pt x="2030" y="586"/>
                      <a:pt x="1820" y="586"/>
                    </a:cubicBezTo>
                    <a:cubicBezTo>
                      <a:pt x="1743" y="586"/>
                      <a:pt x="1668" y="540"/>
                      <a:pt x="1606" y="426"/>
                    </a:cubicBezTo>
                    <a:cubicBezTo>
                      <a:pt x="1504" y="243"/>
                      <a:pt x="1308" y="148"/>
                      <a:pt x="1112" y="148"/>
                    </a:cubicBezTo>
                    <a:cubicBezTo>
                      <a:pt x="852" y="148"/>
                      <a:pt x="594" y="314"/>
                      <a:pt x="561" y="658"/>
                    </a:cubicBezTo>
                    <a:cubicBezTo>
                      <a:pt x="504" y="1263"/>
                      <a:pt x="1045" y="1396"/>
                      <a:pt x="1045" y="1396"/>
                    </a:cubicBezTo>
                    <a:cubicBezTo>
                      <a:pt x="1045" y="1396"/>
                      <a:pt x="840" y="1537"/>
                      <a:pt x="873" y="1816"/>
                    </a:cubicBezTo>
                    <a:cubicBezTo>
                      <a:pt x="907" y="2095"/>
                      <a:pt x="498" y="2397"/>
                      <a:pt x="498" y="2397"/>
                    </a:cubicBezTo>
                    <a:lnTo>
                      <a:pt x="1" y="3280"/>
                    </a:lnTo>
                    <a:lnTo>
                      <a:pt x="1082" y="3810"/>
                    </a:lnTo>
                    <a:lnTo>
                      <a:pt x="1739" y="2622"/>
                    </a:lnTo>
                    <a:cubicBezTo>
                      <a:pt x="1739" y="2622"/>
                      <a:pt x="1871" y="2700"/>
                      <a:pt x="2085" y="2700"/>
                    </a:cubicBezTo>
                    <a:cubicBezTo>
                      <a:pt x="2255" y="2700"/>
                      <a:pt x="2477" y="2650"/>
                      <a:pt x="2726" y="2471"/>
                    </a:cubicBezTo>
                    <a:cubicBezTo>
                      <a:pt x="3170" y="2149"/>
                      <a:pt x="3083" y="1457"/>
                      <a:pt x="3083" y="1457"/>
                    </a:cubicBezTo>
                    <a:cubicBezTo>
                      <a:pt x="3284" y="1444"/>
                      <a:pt x="3431" y="1316"/>
                      <a:pt x="3431" y="1316"/>
                    </a:cubicBezTo>
                    <a:cubicBezTo>
                      <a:pt x="3059" y="840"/>
                      <a:pt x="3132" y="0"/>
                      <a:pt x="3133" y="0"/>
                    </a:cubicBezTo>
                    <a:lnTo>
                      <a:pt x="3133" y="0"/>
                    </a:lnTo>
                    <a:cubicBezTo>
                      <a:pt x="2998" y="66"/>
                      <a:pt x="2859" y="88"/>
                      <a:pt x="2732" y="88"/>
                    </a:cubicBezTo>
                    <a:cubicBezTo>
                      <a:pt x="2480" y="88"/>
                      <a:pt x="2280" y="0"/>
                      <a:pt x="2280" y="0"/>
                    </a:cubicBezTo>
                    <a:close/>
                  </a:path>
                </a:pathLst>
              </a:custGeom>
              <a:solidFill>
                <a:srgbClr val="F2A8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341;p51"/>
              <p:cNvSpPr/>
              <p:nvPr/>
            </p:nvSpPr>
            <p:spPr>
              <a:xfrm>
                <a:off x="2038900" y="486875"/>
                <a:ext cx="21325" cy="21350"/>
              </a:xfrm>
              <a:custGeom>
                <a:avLst/>
                <a:gdLst/>
                <a:ahLst/>
                <a:cxnLst/>
                <a:rect l="l" t="t" r="r" b="b"/>
                <a:pathLst>
                  <a:path w="853" h="854" extrusionOk="0">
                    <a:moveTo>
                      <a:pt x="426" y="1"/>
                    </a:moveTo>
                    <a:cubicBezTo>
                      <a:pt x="191" y="1"/>
                      <a:pt x="0" y="192"/>
                      <a:pt x="0" y="427"/>
                    </a:cubicBezTo>
                    <a:cubicBezTo>
                      <a:pt x="0" y="662"/>
                      <a:pt x="191" y="853"/>
                      <a:pt x="426" y="853"/>
                    </a:cubicBezTo>
                    <a:cubicBezTo>
                      <a:pt x="662" y="853"/>
                      <a:pt x="853" y="662"/>
                      <a:pt x="853" y="427"/>
                    </a:cubicBezTo>
                    <a:cubicBezTo>
                      <a:pt x="853" y="192"/>
                      <a:pt x="662" y="1"/>
                      <a:pt x="42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73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342;p51"/>
              <p:cNvSpPr/>
              <p:nvPr/>
            </p:nvSpPr>
            <p:spPr>
              <a:xfrm>
                <a:off x="1838275" y="525800"/>
                <a:ext cx="222875" cy="295250"/>
              </a:xfrm>
              <a:custGeom>
                <a:avLst/>
                <a:gdLst/>
                <a:ahLst/>
                <a:cxnLst/>
                <a:rect l="l" t="t" r="r" b="b"/>
                <a:pathLst>
                  <a:path w="8915" h="11810" extrusionOk="0">
                    <a:moveTo>
                      <a:pt x="6024" y="0"/>
                    </a:moveTo>
                    <a:cubicBezTo>
                      <a:pt x="2596" y="0"/>
                      <a:pt x="1" y="7175"/>
                      <a:pt x="441" y="10540"/>
                    </a:cubicBezTo>
                    <a:lnTo>
                      <a:pt x="4483" y="11809"/>
                    </a:lnTo>
                    <a:lnTo>
                      <a:pt x="6998" y="9536"/>
                    </a:lnTo>
                    <a:cubicBezTo>
                      <a:pt x="7824" y="6749"/>
                      <a:pt x="8915" y="1012"/>
                      <a:pt x="7058" y="220"/>
                    </a:cubicBezTo>
                    <a:cubicBezTo>
                      <a:pt x="6707" y="70"/>
                      <a:pt x="6361" y="0"/>
                      <a:pt x="6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343;p51"/>
              <p:cNvSpPr/>
              <p:nvPr/>
            </p:nvSpPr>
            <p:spPr>
              <a:xfrm>
                <a:off x="1925075" y="623925"/>
                <a:ext cx="103175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6786" extrusionOk="0">
                    <a:moveTo>
                      <a:pt x="447" y="1"/>
                    </a:moveTo>
                    <a:cubicBezTo>
                      <a:pt x="1" y="3805"/>
                      <a:pt x="763" y="6786"/>
                      <a:pt x="763" y="6786"/>
                    </a:cubicBezTo>
                    <a:lnTo>
                      <a:pt x="2344" y="6679"/>
                    </a:lnTo>
                    <a:lnTo>
                      <a:pt x="3526" y="5611"/>
                    </a:lnTo>
                    <a:cubicBezTo>
                      <a:pt x="3727" y="4936"/>
                      <a:pt x="3942" y="4090"/>
                      <a:pt x="4127" y="3183"/>
                    </a:cubicBezTo>
                    <a:lnTo>
                      <a:pt x="447" y="1"/>
                    </a:lnTo>
                    <a:close/>
                  </a:path>
                </a:pathLst>
              </a:custGeom>
              <a:gradFill>
                <a:gsLst>
                  <a:gs pos="0">
                    <a:srgbClr val="3A305F">
                      <a:alpha val="46666"/>
                    </a:srgbClr>
                  </a:gs>
                  <a:gs pos="80000">
                    <a:srgbClr val="FFFFFF">
                      <a:alpha val="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344;p51"/>
              <p:cNvSpPr/>
              <p:nvPr/>
            </p:nvSpPr>
            <p:spPr>
              <a:xfrm>
                <a:off x="2172500" y="1068925"/>
                <a:ext cx="79600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3184" h="1217" extrusionOk="0">
                    <a:moveTo>
                      <a:pt x="142" y="1"/>
                    </a:moveTo>
                    <a:lnTo>
                      <a:pt x="1" y="1216"/>
                    </a:lnTo>
                    <a:lnTo>
                      <a:pt x="3183" y="1216"/>
                    </a:lnTo>
                    <a:lnTo>
                      <a:pt x="1303" y="1"/>
                    </a:lnTo>
                    <a:close/>
                  </a:path>
                </a:pathLst>
              </a:custGeom>
              <a:solidFill>
                <a:srgbClr val="423A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1345;p51"/>
              <p:cNvSpPr/>
              <p:nvPr/>
            </p:nvSpPr>
            <p:spPr>
              <a:xfrm>
                <a:off x="1849275" y="764200"/>
                <a:ext cx="381750" cy="304750"/>
              </a:xfrm>
              <a:custGeom>
                <a:avLst/>
                <a:gdLst/>
                <a:ahLst/>
                <a:cxnLst/>
                <a:rect l="l" t="t" r="r" b="b"/>
                <a:pathLst>
                  <a:path w="15270" h="12190" extrusionOk="0">
                    <a:moveTo>
                      <a:pt x="6558" y="0"/>
                    </a:moveTo>
                    <a:cubicBezTo>
                      <a:pt x="6558" y="0"/>
                      <a:pt x="3922" y="913"/>
                      <a:pt x="1" y="1004"/>
                    </a:cubicBezTo>
                    <a:cubicBezTo>
                      <a:pt x="41" y="1319"/>
                      <a:pt x="109" y="1601"/>
                      <a:pt x="206" y="1840"/>
                    </a:cubicBezTo>
                    <a:cubicBezTo>
                      <a:pt x="1434" y="4884"/>
                      <a:pt x="2939" y="4881"/>
                      <a:pt x="7951" y="5264"/>
                    </a:cubicBezTo>
                    <a:cubicBezTo>
                      <a:pt x="13346" y="5677"/>
                      <a:pt x="13071" y="12190"/>
                      <a:pt x="13071" y="12190"/>
                    </a:cubicBezTo>
                    <a:lnTo>
                      <a:pt x="14232" y="12190"/>
                    </a:lnTo>
                    <a:cubicBezTo>
                      <a:pt x="14232" y="12190"/>
                      <a:pt x="15269" y="9538"/>
                      <a:pt x="13923" y="5879"/>
                    </a:cubicBezTo>
                    <a:cubicBezTo>
                      <a:pt x="12577" y="2219"/>
                      <a:pt x="6558" y="0"/>
                      <a:pt x="65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346;p51"/>
              <p:cNvSpPr/>
              <p:nvPr/>
            </p:nvSpPr>
            <p:spPr>
              <a:xfrm>
                <a:off x="2147150" y="519100"/>
                <a:ext cx="41575" cy="392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1569" extrusionOk="0">
                    <a:moveTo>
                      <a:pt x="474" y="1"/>
                    </a:moveTo>
                    <a:lnTo>
                      <a:pt x="1" y="1014"/>
                    </a:lnTo>
                    <a:lnTo>
                      <a:pt x="1189" y="1569"/>
                    </a:lnTo>
                    <a:lnTo>
                      <a:pt x="1662" y="555"/>
                    </a:lnTo>
                    <a:lnTo>
                      <a:pt x="474" y="1"/>
                    </a:lnTo>
                    <a:close/>
                  </a:path>
                </a:pathLst>
              </a:custGeom>
              <a:solidFill>
                <a:srgbClr val="F476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347;p51"/>
              <p:cNvSpPr/>
              <p:nvPr/>
            </p:nvSpPr>
            <p:spPr>
              <a:xfrm>
                <a:off x="2176875" y="518425"/>
                <a:ext cx="75375" cy="96300"/>
              </a:xfrm>
              <a:custGeom>
                <a:avLst/>
                <a:gdLst/>
                <a:ahLst/>
                <a:cxnLst/>
                <a:rect l="l" t="t" r="r" b="b"/>
                <a:pathLst>
                  <a:path w="3015" h="3852" extrusionOk="0">
                    <a:moveTo>
                      <a:pt x="2860" y="1"/>
                    </a:moveTo>
                    <a:cubicBezTo>
                      <a:pt x="2829" y="1"/>
                      <a:pt x="2798" y="10"/>
                      <a:pt x="2770" y="31"/>
                    </a:cubicBezTo>
                    <a:cubicBezTo>
                      <a:pt x="2442" y="284"/>
                      <a:pt x="1781" y="716"/>
                      <a:pt x="1093" y="716"/>
                    </a:cubicBezTo>
                    <a:cubicBezTo>
                      <a:pt x="886" y="716"/>
                      <a:pt x="677" y="677"/>
                      <a:pt x="473" y="582"/>
                    </a:cubicBezTo>
                    <a:lnTo>
                      <a:pt x="0" y="1596"/>
                    </a:lnTo>
                    <a:cubicBezTo>
                      <a:pt x="879" y="2008"/>
                      <a:pt x="1031" y="3173"/>
                      <a:pt x="1054" y="3711"/>
                    </a:cubicBezTo>
                    <a:cubicBezTo>
                      <a:pt x="1059" y="3795"/>
                      <a:pt x="1129" y="3852"/>
                      <a:pt x="1203" y="3852"/>
                    </a:cubicBezTo>
                    <a:cubicBezTo>
                      <a:pt x="1235" y="3852"/>
                      <a:pt x="1268" y="3841"/>
                      <a:pt x="1296" y="3818"/>
                    </a:cubicBezTo>
                    <a:cubicBezTo>
                      <a:pt x="1575" y="3593"/>
                      <a:pt x="2052" y="3100"/>
                      <a:pt x="2498" y="2143"/>
                    </a:cubicBezTo>
                    <a:cubicBezTo>
                      <a:pt x="2945" y="1190"/>
                      <a:pt x="3015" y="505"/>
                      <a:pt x="3008" y="146"/>
                    </a:cubicBezTo>
                    <a:cubicBezTo>
                      <a:pt x="3008" y="59"/>
                      <a:pt x="2936" y="1"/>
                      <a:pt x="2860" y="1"/>
                    </a:cubicBez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348;p51"/>
              <p:cNvSpPr/>
              <p:nvPr/>
            </p:nvSpPr>
            <p:spPr>
              <a:xfrm>
                <a:off x="2116100" y="505850"/>
                <a:ext cx="42900" cy="38625"/>
              </a:xfrm>
              <a:custGeom>
                <a:avLst/>
                <a:gdLst/>
                <a:ahLst/>
                <a:cxnLst/>
                <a:rect l="l" t="t" r="r" b="b"/>
                <a:pathLst>
                  <a:path w="1716" h="1545" extrusionOk="0">
                    <a:moveTo>
                      <a:pt x="417" y="1"/>
                    </a:moveTo>
                    <a:lnTo>
                      <a:pt x="208" y="447"/>
                    </a:lnTo>
                    <a:lnTo>
                      <a:pt x="1" y="893"/>
                    </a:lnTo>
                    <a:lnTo>
                      <a:pt x="1243" y="1544"/>
                    </a:lnTo>
                    <a:lnTo>
                      <a:pt x="1477" y="1038"/>
                    </a:lnTo>
                    <a:lnTo>
                      <a:pt x="1716" y="531"/>
                    </a:lnTo>
                    <a:lnTo>
                      <a:pt x="417" y="1"/>
                    </a:ln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349;p51"/>
              <p:cNvSpPr/>
              <p:nvPr/>
            </p:nvSpPr>
            <p:spPr>
              <a:xfrm>
                <a:off x="1910500" y="531250"/>
                <a:ext cx="222000" cy="223725"/>
              </a:xfrm>
              <a:custGeom>
                <a:avLst/>
                <a:gdLst/>
                <a:ahLst/>
                <a:cxnLst/>
                <a:rect l="l" t="t" r="r" b="b"/>
                <a:pathLst>
                  <a:path w="8880" h="8949" extrusionOk="0">
                    <a:moveTo>
                      <a:pt x="3632" y="1"/>
                    </a:moveTo>
                    <a:cubicBezTo>
                      <a:pt x="237" y="1"/>
                      <a:pt x="0" y="8948"/>
                      <a:pt x="3488" y="8948"/>
                    </a:cubicBezTo>
                    <a:cubicBezTo>
                      <a:pt x="3582" y="8948"/>
                      <a:pt x="3679" y="8942"/>
                      <a:pt x="3779" y="8928"/>
                    </a:cubicBezTo>
                    <a:cubicBezTo>
                      <a:pt x="6227" y="8596"/>
                      <a:pt x="7956" y="5813"/>
                      <a:pt x="8880" y="3866"/>
                    </a:cubicBezTo>
                    <a:lnTo>
                      <a:pt x="7788" y="3114"/>
                    </a:lnTo>
                    <a:cubicBezTo>
                      <a:pt x="6694" y="4585"/>
                      <a:pt x="4894" y="6015"/>
                      <a:pt x="4894" y="6015"/>
                    </a:cubicBezTo>
                    <a:cubicBezTo>
                      <a:pt x="5549" y="2533"/>
                      <a:pt x="5203" y="49"/>
                      <a:pt x="3689" y="2"/>
                    </a:cubicBezTo>
                    <a:cubicBezTo>
                      <a:pt x="3670" y="1"/>
                      <a:pt x="3651" y="1"/>
                      <a:pt x="36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350;p51"/>
              <p:cNvSpPr/>
              <p:nvPr/>
            </p:nvSpPr>
            <p:spPr>
              <a:xfrm>
                <a:off x="2105175" y="541625"/>
                <a:ext cx="78425" cy="86275"/>
              </a:xfrm>
              <a:custGeom>
                <a:avLst/>
                <a:gdLst/>
                <a:ahLst/>
                <a:cxnLst/>
                <a:rect l="l" t="t" r="r" b="b"/>
                <a:pathLst>
                  <a:path w="3137" h="3451" extrusionOk="0">
                    <a:moveTo>
                      <a:pt x="2145" y="0"/>
                    </a:moveTo>
                    <a:cubicBezTo>
                      <a:pt x="1704" y="0"/>
                      <a:pt x="1165" y="405"/>
                      <a:pt x="649" y="1624"/>
                    </a:cubicBezTo>
                    <a:cubicBezTo>
                      <a:pt x="501" y="1971"/>
                      <a:pt x="273" y="2336"/>
                      <a:pt x="1" y="2699"/>
                    </a:cubicBezTo>
                    <a:lnTo>
                      <a:pt x="1093" y="3451"/>
                    </a:lnTo>
                    <a:cubicBezTo>
                      <a:pt x="1606" y="2366"/>
                      <a:pt x="1871" y="1544"/>
                      <a:pt x="1871" y="1544"/>
                    </a:cubicBezTo>
                    <a:cubicBezTo>
                      <a:pt x="2482" y="1413"/>
                      <a:pt x="3137" y="597"/>
                      <a:pt x="2656" y="198"/>
                    </a:cubicBezTo>
                    <a:cubicBezTo>
                      <a:pt x="2512" y="77"/>
                      <a:pt x="2338" y="0"/>
                      <a:pt x="2145" y="0"/>
                    </a:cubicBezTo>
                    <a:close/>
                  </a:path>
                </a:pathLst>
              </a:custGeom>
              <a:solidFill>
                <a:srgbClr val="F2A8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351;p51"/>
              <p:cNvSpPr/>
              <p:nvPr/>
            </p:nvSpPr>
            <p:spPr>
              <a:xfrm>
                <a:off x="1870350" y="893425"/>
                <a:ext cx="160000" cy="25400"/>
              </a:xfrm>
              <a:custGeom>
                <a:avLst/>
                <a:gdLst/>
                <a:ahLst/>
                <a:cxnLst/>
                <a:rect l="l" t="t" r="r" b="b"/>
                <a:pathLst>
                  <a:path w="6400" h="1016" extrusionOk="0">
                    <a:moveTo>
                      <a:pt x="507" y="1"/>
                    </a:moveTo>
                    <a:cubicBezTo>
                      <a:pt x="229" y="1"/>
                      <a:pt x="1" y="230"/>
                      <a:pt x="1" y="508"/>
                    </a:cubicBezTo>
                    <a:cubicBezTo>
                      <a:pt x="1" y="790"/>
                      <a:pt x="229" y="1015"/>
                      <a:pt x="507" y="1015"/>
                    </a:cubicBezTo>
                    <a:lnTo>
                      <a:pt x="5893" y="1015"/>
                    </a:lnTo>
                    <a:cubicBezTo>
                      <a:pt x="6171" y="1015"/>
                      <a:pt x="6400" y="790"/>
                      <a:pt x="6400" y="508"/>
                    </a:cubicBezTo>
                    <a:cubicBezTo>
                      <a:pt x="6400" y="230"/>
                      <a:pt x="6171" y="1"/>
                      <a:pt x="58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352;p51"/>
              <p:cNvSpPr/>
              <p:nvPr/>
            </p:nvSpPr>
            <p:spPr>
              <a:xfrm>
                <a:off x="1817650" y="649025"/>
                <a:ext cx="30400" cy="15547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6219" extrusionOk="0">
                    <a:moveTo>
                      <a:pt x="608" y="1"/>
                    </a:moveTo>
                    <a:cubicBezTo>
                      <a:pt x="272" y="1"/>
                      <a:pt x="0" y="273"/>
                      <a:pt x="0" y="608"/>
                    </a:cubicBezTo>
                    <a:lnTo>
                      <a:pt x="0" y="5611"/>
                    </a:lnTo>
                    <a:cubicBezTo>
                      <a:pt x="0" y="5946"/>
                      <a:pt x="272" y="6219"/>
                      <a:pt x="608" y="6219"/>
                    </a:cubicBezTo>
                    <a:cubicBezTo>
                      <a:pt x="944" y="6219"/>
                      <a:pt x="1216" y="5946"/>
                      <a:pt x="1216" y="5611"/>
                    </a:cubicBezTo>
                    <a:lnTo>
                      <a:pt x="1216" y="608"/>
                    </a:lnTo>
                    <a:cubicBezTo>
                      <a:pt x="1216" y="273"/>
                      <a:pt x="944" y="1"/>
                      <a:pt x="6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353;p51"/>
              <p:cNvSpPr/>
              <p:nvPr/>
            </p:nvSpPr>
            <p:spPr>
              <a:xfrm>
                <a:off x="2132875" y="292975"/>
                <a:ext cx="219300" cy="150425"/>
              </a:xfrm>
              <a:custGeom>
                <a:avLst/>
                <a:gdLst/>
                <a:ahLst/>
                <a:cxnLst/>
                <a:rect l="l" t="t" r="r" b="b"/>
                <a:pathLst>
                  <a:path w="8772" h="6017" extrusionOk="0">
                    <a:moveTo>
                      <a:pt x="5088" y="0"/>
                    </a:moveTo>
                    <a:cubicBezTo>
                      <a:pt x="4884" y="0"/>
                      <a:pt x="4676" y="11"/>
                      <a:pt x="4466" y="32"/>
                    </a:cubicBezTo>
                    <a:cubicBezTo>
                      <a:pt x="2385" y="240"/>
                      <a:pt x="874" y="1805"/>
                      <a:pt x="1347" y="3892"/>
                    </a:cubicBezTo>
                    <a:lnTo>
                      <a:pt x="1" y="5219"/>
                    </a:lnTo>
                    <a:lnTo>
                      <a:pt x="1689" y="4809"/>
                    </a:lnTo>
                    <a:cubicBezTo>
                      <a:pt x="2190" y="5617"/>
                      <a:pt x="3363" y="6017"/>
                      <a:pt x="4593" y="6017"/>
                    </a:cubicBezTo>
                    <a:cubicBezTo>
                      <a:pt x="6338" y="6017"/>
                      <a:pt x="8199" y="5211"/>
                      <a:pt x="8417" y="3624"/>
                    </a:cubicBezTo>
                    <a:cubicBezTo>
                      <a:pt x="8772" y="1068"/>
                      <a:pt x="7116" y="0"/>
                      <a:pt x="508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EEC9C3"/>
                  </a:gs>
                  <a:gs pos="100000">
                    <a:srgbClr val="FF8C8C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354;p51"/>
              <p:cNvSpPr/>
              <p:nvPr/>
            </p:nvSpPr>
            <p:spPr>
              <a:xfrm>
                <a:off x="2223875" y="352275"/>
                <a:ext cx="17300" cy="35775"/>
              </a:xfrm>
              <a:custGeom>
                <a:avLst/>
                <a:gdLst/>
                <a:ahLst/>
                <a:cxnLst/>
                <a:rect l="l" t="t" r="r" b="b"/>
                <a:pathLst>
                  <a:path w="692" h="1431" extrusionOk="0">
                    <a:moveTo>
                      <a:pt x="148" y="0"/>
                    </a:moveTo>
                    <a:cubicBezTo>
                      <a:pt x="67" y="0"/>
                      <a:pt x="0" y="67"/>
                      <a:pt x="0" y="147"/>
                    </a:cubicBezTo>
                    <a:lnTo>
                      <a:pt x="0" y="1282"/>
                    </a:lnTo>
                    <a:cubicBezTo>
                      <a:pt x="0" y="1363"/>
                      <a:pt x="67" y="1430"/>
                      <a:pt x="148" y="1430"/>
                    </a:cubicBezTo>
                    <a:lnTo>
                      <a:pt x="547" y="1430"/>
                    </a:lnTo>
                    <a:cubicBezTo>
                      <a:pt x="625" y="1430"/>
                      <a:pt x="691" y="1363"/>
                      <a:pt x="691" y="1282"/>
                    </a:cubicBezTo>
                    <a:lnTo>
                      <a:pt x="691" y="147"/>
                    </a:lnTo>
                    <a:cubicBezTo>
                      <a:pt x="691" y="67"/>
                      <a:pt x="625" y="0"/>
                      <a:pt x="547" y="0"/>
                    </a:cubicBez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1355;p51"/>
              <p:cNvSpPr/>
              <p:nvPr/>
            </p:nvSpPr>
            <p:spPr>
              <a:xfrm>
                <a:off x="2244775" y="328525"/>
                <a:ext cx="42650" cy="59750"/>
              </a:xfrm>
              <a:custGeom>
                <a:avLst/>
                <a:gdLst/>
                <a:ahLst/>
                <a:cxnLst/>
                <a:rect l="l" t="t" r="r" b="b"/>
                <a:pathLst>
                  <a:path w="1706" h="2390" extrusionOk="0">
                    <a:moveTo>
                      <a:pt x="678" y="0"/>
                    </a:moveTo>
                    <a:cubicBezTo>
                      <a:pt x="601" y="0"/>
                      <a:pt x="625" y="292"/>
                      <a:pt x="608" y="406"/>
                    </a:cubicBezTo>
                    <a:cubicBezTo>
                      <a:pt x="574" y="587"/>
                      <a:pt x="0" y="916"/>
                      <a:pt x="0" y="1097"/>
                    </a:cubicBezTo>
                    <a:lnTo>
                      <a:pt x="0" y="2232"/>
                    </a:lnTo>
                    <a:cubicBezTo>
                      <a:pt x="0" y="2313"/>
                      <a:pt x="67" y="2380"/>
                      <a:pt x="148" y="2380"/>
                    </a:cubicBezTo>
                    <a:lnTo>
                      <a:pt x="1270" y="2390"/>
                    </a:lnTo>
                    <a:cubicBezTo>
                      <a:pt x="1380" y="2390"/>
                      <a:pt x="1471" y="2303"/>
                      <a:pt x="1471" y="2192"/>
                    </a:cubicBezTo>
                    <a:cubicBezTo>
                      <a:pt x="1471" y="2131"/>
                      <a:pt x="1440" y="2075"/>
                      <a:pt x="1394" y="2038"/>
                    </a:cubicBezTo>
                    <a:cubicBezTo>
                      <a:pt x="1484" y="2018"/>
                      <a:pt x="1547" y="1940"/>
                      <a:pt x="1547" y="1846"/>
                    </a:cubicBezTo>
                    <a:cubicBezTo>
                      <a:pt x="1547" y="1782"/>
                      <a:pt x="1518" y="1725"/>
                      <a:pt x="1474" y="1692"/>
                    </a:cubicBezTo>
                    <a:cubicBezTo>
                      <a:pt x="1561" y="1672"/>
                      <a:pt x="1628" y="1591"/>
                      <a:pt x="1628" y="1497"/>
                    </a:cubicBezTo>
                    <a:cubicBezTo>
                      <a:pt x="1628" y="1433"/>
                      <a:pt x="1598" y="1380"/>
                      <a:pt x="1555" y="1342"/>
                    </a:cubicBezTo>
                    <a:cubicBezTo>
                      <a:pt x="1642" y="1322"/>
                      <a:pt x="1705" y="1245"/>
                      <a:pt x="1705" y="1151"/>
                    </a:cubicBezTo>
                    <a:cubicBezTo>
                      <a:pt x="1705" y="1040"/>
                      <a:pt x="1618" y="950"/>
                      <a:pt x="1507" y="950"/>
                    </a:cubicBezTo>
                    <a:lnTo>
                      <a:pt x="813" y="950"/>
                    </a:lnTo>
                    <a:cubicBezTo>
                      <a:pt x="813" y="950"/>
                      <a:pt x="983" y="611"/>
                      <a:pt x="983" y="349"/>
                    </a:cubicBezTo>
                    <a:cubicBezTo>
                      <a:pt x="983" y="50"/>
                      <a:pt x="813" y="0"/>
                      <a:pt x="678" y="0"/>
                    </a:cubicBezTo>
                    <a:close/>
                  </a:path>
                </a:pathLst>
              </a:custGeom>
              <a:solidFill>
                <a:srgbClr val="EDF2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1356;p51"/>
              <p:cNvSpPr/>
              <p:nvPr/>
            </p:nvSpPr>
            <p:spPr>
              <a:xfrm>
                <a:off x="2223625" y="709550"/>
                <a:ext cx="142625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5705" h="461" extrusionOk="0">
                    <a:moveTo>
                      <a:pt x="232" y="0"/>
                    </a:moveTo>
                    <a:cubicBezTo>
                      <a:pt x="104" y="0"/>
                      <a:pt x="0" y="104"/>
                      <a:pt x="0" y="232"/>
                    </a:cubicBezTo>
                    <a:cubicBezTo>
                      <a:pt x="0" y="360"/>
                      <a:pt x="104" y="460"/>
                      <a:pt x="232" y="460"/>
                    </a:cubicBezTo>
                    <a:lnTo>
                      <a:pt x="5472" y="460"/>
                    </a:lnTo>
                    <a:cubicBezTo>
                      <a:pt x="5600" y="460"/>
                      <a:pt x="5704" y="360"/>
                      <a:pt x="5704" y="232"/>
                    </a:cubicBezTo>
                    <a:cubicBezTo>
                      <a:pt x="5704" y="104"/>
                      <a:pt x="5600" y="0"/>
                      <a:pt x="5472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1357;p51"/>
              <p:cNvSpPr/>
              <p:nvPr/>
            </p:nvSpPr>
            <p:spPr>
              <a:xfrm>
                <a:off x="2361275" y="584750"/>
                <a:ext cx="63700" cy="126175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5047" extrusionOk="0">
                    <a:moveTo>
                      <a:pt x="2385" y="0"/>
                    </a:moveTo>
                    <a:cubicBezTo>
                      <a:pt x="2331" y="0"/>
                      <a:pt x="2277" y="32"/>
                      <a:pt x="2253" y="85"/>
                    </a:cubicBezTo>
                    <a:lnTo>
                      <a:pt x="34" y="4842"/>
                    </a:lnTo>
                    <a:cubicBezTo>
                      <a:pt x="0" y="4912"/>
                      <a:pt x="34" y="4999"/>
                      <a:pt x="104" y="5032"/>
                    </a:cubicBezTo>
                    <a:cubicBezTo>
                      <a:pt x="124" y="5042"/>
                      <a:pt x="146" y="5046"/>
                      <a:pt x="167" y="5046"/>
                    </a:cubicBezTo>
                    <a:cubicBezTo>
                      <a:pt x="222" y="5046"/>
                      <a:pt x="274" y="5016"/>
                      <a:pt x="299" y="4962"/>
                    </a:cubicBezTo>
                    <a:lnTo>
                      <a:pt x="2515" y="209"/>
                    </a:lnTo>
                    <a:cubicBezTo>
                      <a:pt x="2548" y="134"/>
                      <a:pt x="2518" y="47"/>
                      <a:pt x="2444" y="14"/>
                    </a:cubicBezTo>
                    <a:cubicBezTo>
                      <a:pt x="2425" y="5"/>
                      <a:pt x="2405" y="0"/>
                      <a:pt x="2385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1358;p51"/>
              <p:cNvSpPr/>
              <p:nvPr/>
            </p:nvSpPr>
            <p:spPr>
              <a:xfrm>
                <a:off x="2186775" y="721050"/>
                <a:ext cx="318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12748" h="491" extrusionOk="0">
                    <a:moveTo>
                      <a:pt x="0" y="0"/>
                    </a:moveTo>
                    <a:lnTo>
                      <a:pt x="0" y="490"/>
                    </a:lnTo>
                    <a:lnTo>
                      <a:pt x="12747" y="490"/>
                    </a:lnTo>
                    <a:lnTo>
                      <a:pt x="127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" name="Google Shape;1359;p51"/>
            <p:cNvGrpSpPr/>
            <p:nvPr/>
          </p:nvGrpSpPr>
          <p:grpSpPr>
            <a:xfrm>
              <a:off x="6857425" y="2088475"/>
              <a:ext cx="359100" cy="816300"/>
              <a:chOff x="6857425" y="2088475"/>
              <a:chExt cx="359100" cy="816300"/>
            </a:xfrm>
          </p:grpSpPr>
          <p:cxnSp>
            <p:nvCxnSpPr>
              <p:cNvPr id="176" name="Google Shape;1360;p51"/>
              <p:cNvCxnSpPr/>
              <p:nvPr/>
            </p:nvCxnSpPr>
            <p:spPr>
              <a:xfrm>
                <a:off x="7036975" y="2088475"/>
                <a:ext cx="0" cy="81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7" name="Google Shape;1361;p51"/>
              <p:cNvCxnSpPr/>
              <p:nvPr/>
            </p:nvCxnSpPr>
            <p:spPr>
              <a:xfrm>
                <a:off x="6857425" y="2904775"/>
                <a:ext cx="359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" name="Rectangle 2"/>
          <p:cNvSpPr/>
          <p:nvPr/>
        </p:nvSpPr>
        <p:spPr>
          <a:xfrm>
            <a:off x="6735803" y="996323"/>
            <a:ext cx="8162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 smtClean="0">
                <a:solidFill>
                  <a:srgbClr val="1F1A33"/>
                </a:solidFill>
                <a:latin typeface="Advent Pro SemiBold"/>
                <a:sym typeface="Advent Pro SemiBold"/>
              </a:rPr>
              <a:t>06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54622" y="1654003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 smtClean="0">
                <a:solidFill>
                  <a:srgbClr val="1F1A33"/>
                </a:solidFill>
                <a:sym typeface="Advent Pro SemiBold"/>
              </a:rPr>
              <a:t>KINH NGHIỆM RÚT RA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38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Roboto Slab Regular" panose="020B0604020202020204" charset="0"/>
                <a:ea typeface="Roboto Slab Regular" panose="020B0604020202020204" charset="0"/>
              </a:rPr>
              <a:t>KINH NGHIỆM RÚT RA</a:t>
            </a:r>
            <a:endParaRPr dirty="0">
              <a:latin typeface="Roboto Slab Regular" panose="020B0604020202020204" charset="0"/>
              <a:ea typeface="Roboto Slab Regular" panose="020B0604020202020204" charset="0"/>
            </a:endParaRPr>
          </a:p>
        </p:txBody>
      </p:sp>
      <p:grpSp>
        <p:nvGrpSpPr>
          <p:cNvPr id="801" name="Google Shape;801;p38"/>
          <p:cNvGrpSpPr/>
          <p:nvPr/>
        </p:nvGrpSpPr>
        <p:grpSpPr>
          <a:xfrm>
            <a:off x="2708575" y="2353175"/>
            <a:ext cx="4029169" cy="2293425"/>
            <a:chOff x="2708575" y="2186050"/>
            <a:chExt cx="4029169" cy="2293425"/>
          </a:xfrm>
        </p:grpSpPr>
        <p:sp>
          <p:nvSpPr>
            <p:cNvPr id="802" name="Google Shape;802;p38"/>
            <p:cNvSpPr/>
            <p:nvPr/>
          </p:nvSpPr>
          <p:spPr>
            <a:xfrm>
              <a:off x="2708575" y="2186050"/>
              <a:ext cx="3789104" cy="2291301"/>
            </a:xfrm>
            <a:custGeom>
              <a:avLst/>
              <a:gdLst/>
              <a:ahLst/>
              <a:cxnLst/>
              <a:rect l="l" t="t" r="r" b="b"/>
              <a:pathLst>
                <a:path w="53186" h="32162" extrusionOk="0">
                  <a:moveTo>
                    <a:pt x="25299" y="1"/>
                  </a:moveTo>
                  <a:cubicBezTo>
                    <a:pt x="24985" y="1"/>
                    <a:pt x="24659" y="36"/>
                    <a:pt x="24321" y="110"/>
                  </a:cubicBezTo>
                  <a:cubicBezTo>
                    <a:pt x="18868" y="1312"/>
                    <a:pt x="19194" y="10802"/>
                    <a:pt x="19194" y="10802"/>
                  </a:cubicBezTo>
                  <a:cubicBezTo>
                    <a:pt x="19194" y="10802"/>
                    <a:pt x="16758" y="4532"/>
                    <a:pt x="12310" y="4532"/>
                  </a:cubicBezTo>
                  <a:cubicBezTo>
                    <a:pt x="11487" y="4532"/>
                    <a:pt x="10595" y="4747"/>
                    <a:pt x="9636" y="5256"/>
                  </a:cubicBezTo>
                  <a:cubicBezTo>
                    <a:pt x="3496" y="8516"/>
                    <a:pt x="9210" y="21690"/>
                    <a:pt x="9210" y="21690"/>
                  </a:cubicBezTo>
                  <a:cubicBezTo>
                    <a:pt x="9210" y="21690"/>
                    <a:pt x="7496" y="20227"/>
                    <a:pt x="5463" y="20227"/>
                  </a:cubicBezTo>
                  <a:cubicBezTo>
                    <a:pt x="4632" y="20227"/>
                    <a:pt x="3748" y="20471"/>
                    <a:pt x="2905" y="21160"/>
                  </a:cubicBezTo>
                  <a:cubicBezTo>
                    <a:pt x="1" y="23533"/>
                    <a:pt x="1395" y="28867"/>
                    <a:pt x="3637" y="32161"/>
                  </a:cubicBezTo>
                  <a:lnTo>
                    <a:pt x="49644" y="32154"/>
                  </a:lnTo>
                  <a:cubicBezTo>
                    <a:pt x="49644" y="32154"/>
                    <a:pt x="52619" y="28512"/>
                    <a:pt x="51627" y="25856"/>
                  </a:cubicBezTo>
                  <a:cubicBezTo>
                    <a:pt x="51045" y="24299"/>
                    <a:pt x="49623" y="23977"/>
                    <a:pt x="48546" y="23977"/>
                  </a:cubicBezTo>
                  <a:cubicBezTo>
                    <a:pt x="47787" y="23977"/>
                    <a:pt x="47200" y="24137"/>
                    <a:pt x="47200" y="24137"/>
                  </a:cubicBezTo>
                  <a:cubicBezTo>
                    <a:pt x="47200" y="24137"/>
                    <a:pt x="53186" y="16295"/>
                    <a:pt x="49466" y="14062"/>
                  </a:cubicBezTo>
                  <a:cubicBezTo>
                    <a:pt x="48453" y="13455"/>
                    <a:pt x="47477" y="13234"/>
                    <a:pt x="46593" y="13234"/>
                  </a:cubicBezTo>
                  <a:cubicBezTo>
                    <a:pt x="44234" y="13234"/>
                    <a:pt x="42530" y="14808"/>
                    <a:pt x="42530" y="14808"/>
                  </a:cubicBezTo>
                  <a:cubicBezTo>
                    <a:pt x="42530" y="14808"/>
                    <a:pt x="45783" y="3437"/>
                    <a:pt x="39078" y="2588"/>
                  </a:cubicBezTo>
                  <a:cubicBezTo>
                    <a:pt x="38654" y="2534"/>
                    <a:pt x="38256" y="2509"/>
                    <a:pt x="37881" y="2509"/>
                  </a:cubicBezTo>
                  <a:cubicBezTo>
                    <a:pt x="32341" y="2509"/>
                    <a:pt x="32079" y="8027"/>
                    <a:pt x="32079" y="8027"/>
                  </a:cubicBezTo>
                  <a:cubicBezTo>
                    <a:pt x="32079" y="8027"/>
                    <a:pt x="30053" y="1"/>
                    <a:pt x="25299" y="1"/>
                  </a:cubicBezTo>
                  <a:close/>
                </a:path>
              </a:pathLst>
            </a:custGeom>
            <a:gradFill>
              <a:gsLst>
                <a:gs pos="0">
                  <a:srgbClr val="EEC9C3"/>
                </a:gs>
                <a:gs pos="100000">
                  <a:srgbClr val="FF8C8C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4321859" y="2560498"/>
              <a:ext cx="994260" cy="521424"/>
            </a:xfrm>
            <a:custGeom>
              <a:avLst/>
              <a:gdLst/>
              <a:ahLst/>
              <a:cxnLst/>
              <a:rect l="l" t="t" r="r" b="b"/>
              <a:pathLst>
                <a:path w="13956" h="7319" extrusionOk="0">
                  <a:moveTo>
                    <a:pt x="1975" y="0"/>
                  </a:moveTo>
                  <a:lnTo>
                    <a:pt x="1" y="7319"/>
                  </a:lnTo>
                  <a:lnTo>
                    <a:pt x="11982" y="7319"/>
                  </a:lnTo>
                  <a:lnTo>
                    <a:pt x="139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3797800" y="2813835"/>
              <a:ext cx="492072" cy="268086"/>
            </a:xfrm>
            <a:custGeom>
              <a:avLst/>
              <a:gdLst/>
              <a:ahLst/>
              <a:cxnLst/>
              <a:rect l="l" t="t" r="r" b="b"/>
              <a:pathLst>
                <a:path w="6907" h="3763" extrusionOk="0">
                  <a:moveTo>
                    <a:pt x="0" y="0"/>
                  </a:moveTo>
                  <a:lnTo>
                    <a:pt x="2267" y="3763"/>
                  </a:lnTo>
                  <a:lnTo>
                    <a:pt x="6906" y="3763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4071656" y="2700133"/>
              <a:ext cx="140704" cy="109144"/>
            </a:xfrm>
            <a:custGeom>
              <a:avLst/>
              <a:gdLst/>
              <a:ahLst/>
              <a:cxnLst/>
              <a:rect l="l" t="t" r="r" b="b"/>
              <a:pathLst>
                <a:path w="1975" h="1532" extrusionOk="0">
                  <a:moveTo>
                    <a:pt x="0" y="1"/>
                  </a:moveTo>
                  <a:lnTo>
                    <a:pt x="417" y="811"/>
                  </a:lnTo>
                  <a:cubicBezTo>
                    <a:pt x="1172" y="1304"/>
                    <a:pt x="1780" y="1532"/>
                    <a:pt x="1780" y="1532"/>
                  </a:cubicBezTo>
                  <a:lnTo>
                    <a:pt x="1974" y="1072"/>
                  </a:lnTo>
                  <a:cubicBezTo>
                    <a:pt x="1629" y="844"/>
                    <a:pt x="1297" y="501"/>
                    <a:pt x="984" y="9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3871750" y="2415164"/>
              <a:ext cx="270080" cy="342748"/>
            </a:xfrm>
            <a:custGeom>
              <a:avLst/>
              <a:gdLst/>
              <a:ahLst/>
              <a:cxnLst/>
              <a:rect l="l" t="t" r="r" b="b"/>
              <a:pathLst>
                <a:path w="3791" h="4811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551" y="3548"/>
                    <a:pt x="2461" y="4313"/>
                    <a:pt x="3223" y="4811"/>
                  </a:cubicBezTo>
                  <a:lnTo>
                    <a:pt x="3790" y="4098"/>
                  </a:lnTo>
                  <a:cubicBezTo>
                    <a:pt x="2756" y="2766"/>
                    <a:pt x="1931" y="778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3871750" y="2415164"/>
              <a:ext cx="170056" cy="260961"/>
            </a:xfrm>
            <a:custGeom>
              <a:avLst/>
              <a:gdLst/>
              <a:ahLst/>
              <a:cxnLst/>
              <a:rect l="l" t="t" r="r" b="b"/>
              <a:pathLst>
                <a:path w="2387" h="3663" extrusionOk="0">
                  <a:moveTo>
                    <a:pt x="1152" y="1"/>
                  </a:moveTo>
                  <a:cubicBezTo>
                    <a:pt x="658" y="1"/>
                    <a:pt x="0" y="779"/>
                    <a:pt x="950" y="2477"/>
                  </a:cubicBezTo>
                  <a:cubicBezTo>
                    <a:pt x="1202" y="2924"/>
                    <a:pt x="1508" y="3320"/>
                    <a:pt x="1833" y="3662"/>
                  </a:cubicBezTo>
                  <a:cubicBezTo>
                    <a:pt x="2024" y="3209"/>
                    <a:pt x="2256" y="2336"/>
                    <a:pt x="2387" y="1805"/>
                  </a:cubicBezTo>
                  <a:cubicBezTo>
                    <a:pt x="2008" y="1087"/>
                    <a:pt x="1695" y="460"/>
                    <a:pt x="1474" y="157"/>
                  </a:cubicBezTo>
                  <a:cubicBezTo>
                    <a:pt x="1399" y="54"/>
                    <a:pt x="1281" y="1"/>
                    <a:pt x="1152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4088184" y="2703980"/>
              <a:ext cx="359775" cy="400668"/>
            </a:xfrm>
            <a:custGeom>
              <a:avLst/>
              <a:gdLst/>
              <a:ahLst/>
              <a:cxnLst/>
              <a:rect l="l" t="t" r="r" b="b"/>
              <a:pathLst>
                <a:path w="5050" h="5624" extrusionOk="0">
                  <a:moveTo>
                    <a:pt x="1212" y="1"/>
                  </a:moveTo>
                  <a:lnTo>
                    <a:pt x="0" y="4614"/>
                  </a:lnTo>
                  <a:lnTo>
                    <a:pt x="3837" y="5624"/>
                  </a:lnTo>
                  <a:lnTo>
                    <a:pt x="5049" y="1011"/>
                  </a:lnTo>
                  <a:lnTo>
                    <a:pt x="12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4358546" y="2776005"/>
              <a:ext cx="202186" cy="359062"/>
            </a:xfrm>
            <a:custGeom>
              <a:avLst/>
              <a:gdLst/>
              <a:ahLst/>
              <a:cxnLst/>
              <a:rect l="l" t="t" r="r" b="b"/>
              <a:pathLst>
                <a:path w="2838" h="5040" extrusionOk="0">
                  <a:moveTo>
                    <a:pt x="1212" y="0"/>
                  </a:moveTo>
                  <a:lnTo>
                    <a:pt x="0" y="4613"/>
                  </a:lnTo>
                  <a:lnTo>
                    <a:pt x="1622" y="5039"/>
                  </a:lnTo>
                  <a:lnTo>
                    <a:pt x="2837" y="426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3960233" y="2262065"/>
              <a:ext cx="210023" cy="143340"/>
            </a:xfrm>
            <a:custGeom>
              <a:avLst/>
              <a:gdLst/>
              <a:ahLst/>
              <a:cxnLst/>
              <a:rect l="l" t="t" r="r" b="b"/>
              <a:pathLst>
                <a:path w="2948" h="2012" extrusionOk="0">
                  <a:moveTo>
                    <a:pt x="1153" y="1"/>
                  </a:moveTo>
                  <a:cubicBezTo>
                    <a:pt x="669" y="1"/>
                    <a:pt x="450" y="624"/>
                    <a:pt x="450" y="624"/>
                  </a:cubicBezTo>
                  <a:cubicBezTo>
                    <a:pt x="0" y="863"/>
                    <a:pt x="108" y="1605"/>
                    <a:pt x="198" y="1873"/>
                  </a:cubicBezTo>
                  <a:lnTo>
                    <a:pt x="1705" y="1913"/>
                  </a:lnTo>
                  <a:cubicBezTo>
                    <a:pt x="1705" y="1913"/>
                    <a:pt x="1921" y="2012"/>
                    <a:pt x="2165" y="2012"/>
                  </a:cubicBezTo>
                  <a:cubicBezTo>
                    <a:pt x="2450" y="2012"/>
                    <a:pt x="2772" y="1878"/>
                    <a:pt x="2833" y="1295"/>
                  </a:cubicBezTo>
                  <a:cubicBezTo>
                    <a:pt x="2948" y="218"/>
                    <a:pt x="1850" y="127"/>
                    <a:pt x="1276" y="13"/>
                  </a:cubicBezTo>
                  <a:cubicBezTo>
                    <a:pt x="1233" y="5"/>
                    <a:pt x="1192" y="1"/>
                    <a:pt x="1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3954462" y="2323048"/>
              <a:ext cx="167990" cy="124888"/>
            </a:xfrm>
            <a:custGeom>
              <a:avLst/>
              <a:gdLst/>
              <a:ahLst/>
              <a:cxnLst/>
              <a:rect l="l" t="t" r="r" b="b"/>
              <a:pathLst>
                <a:path w="2358" h="1753" extrusionOk="0">
                  <a:moveTo>
                    <a:pt x="1022" y="0"/>
                  </a:moveTo>
                  <a:cubicBezTo>
                    <a:pt x="800" y="0"/>
                    <a:pt x="642" y="346"/>
                    <a:pt x="742" y="597"/>
                  </a:cubicBezTo>
                  <a:lnTo>
                    <a:pt x="1" y="1269"/>
                  </a:lnTo>
                  <a:cubicBezTo>
                    <a:pt x="1" y="1269"/>
                    <a:pt x="37" y="1471"/>
                    <a:pt x="380" y="1725"/>
                  </a:cubicBezTo>
                  <a:lnTo>
                    <a:pt x="729" y="1420"/>
                  </a:lnTo>
                  <a:cubicBezTo>
                    <a:pt x="729" y="1420"/>
                    <a:pt x="1013" y="1753"/>
                    <a:pt x="1367" y="1753"/>
                  </a:cubicBezTo>
                  <a:cubicBezTo>
                    <a:pt x="1537" y="1753"/>
                    <a:pt x="1723" y="1676"/>
                    <a:pt x="1901" y="1450"/>
                  </a:cubicBezTo>
                  <a:cubicBezTo>
                    <a:pt x="1901" y="1450"/>
                    <a:pt x="1961" y="1517"/>
                    <a:pt x="2048" y="1551"/>
                  </a:cubicBezTo>
                  <a:cubicBezTo>
                    <a:pt x="2048" y="1551"/>
                    <a:pt x="2109" y="1040"/>
                    <a:pt x="2358" y="769"/>
                  </a:cubicBezTo>
                  <a:cubicBezTo>
                    <a:pt x="2358" y="769"/>
                    <a:pt x="1998" y="387"/>
                    <a:pt x="1713" y="387"/>
                  </a:cubicBezTo>
                  <a:cubicBezTo>
                    <a:pt x="1672" y="387"/>
                    <a:pt x="1632" y="395"/>
                    <a:pt x="1595" y="413"/>
                  </a:cubicBezTo>
                  <a:cubicBezTo>
                    <a:pt x="1417" y="498"/>
                    <a:pt x="1318" y="550"/>
                    <a:pt x="1263" y="550"/>
                  </a:cubicBezTo>
                  <a:cubicBezTo>
                    <a:pt x="1227" y="550"/>
                    <a:pt x="1210" y="527"/>
                    <a:pt x="1202" y="476"/>
                  </a:cubicBezTo>
                  <a:cubicBezTo>
                    <a:pt x="1179" y="349"/>
                    <a:pt x="1387" y="134"/>
                    <a:pt x="1115" y="20"/>
                  </a:cubicBezTo>
                  <a:cubicBezTo>
                    <a:pt x="1083" y="7"/>
                    <a:pt x="1052" y="0"/>
                    <a:pt x="1022" y="0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4026488" y="2390657"/>
              <a:ext cx="45738" cy="44669"/>
            </a:xfrm>
            <a:custGeom>
              <a:avLst/>
              <a:gdLst/>
              <a:ahLst/>
              <a:cxnLst/>
              <a:rect l="l" t="t" r="r" b="b"/>
              <a:pathLst>
                <a:path w="642" h="627" extrusionOk="0">
                  <a:moveTo>
                    <a:pt x="319" y="1"/>
                  </a:moveTo>
                  <a:cubicBezTo>
                    <a:pt x="315" y="1"/>
                    <a:pt x="310" y="1"/>
                    <a:pt x="306" y="1"/>
                  </a:cubicBezTo>
                  <a:cubicBezTo>
                    <a:pt x="131" y="11"/>
                    <a:pt x="0" y="159"/>
                    <a:pt x="10" y="330"/>
                  </a:cubicBezTo>
                  <a:cubicBezTo>
                    <a:pt x="20" y="496"/>
                    <a:pt x="155" y="626"/>
                    <a:pt x="322" y="626"/>
                  </a:cubicBezTo>
                  <a:cubicBezTo>
                    <a:pt x="328" y="626"/>
                    <a:pt x="334" y="626"/>
                    <a:pt x="339" y="626"/>
                  </a:cubicBezTo>
                  <a:cubicBezTo>
                    <a:pt x="510" y="615"/>
                    <a:pt x="642" y="468"/>
                    <a:pt x="631" y="296"/>
                  </a:cubicBezTo>
                  <a:cubicBezTo>
                    <a:pt x="625" y="130"/>
                    <a:pt x="484" y="1"/>
                    <a:pt x="31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3985096" y="2404051"/>
              <a:ext cx="21373" cy="30990"/>
            </a:xfrm>
            <a:custGeom>
              <a:avLst/>
              <a:gdLst/>
              <a:ahLst/>
              <a:cxnLst/>
              <a:rect l="l" t="t" r="r" b="b"/>
              <a:pathLst>
                <a:path w="300" h="435" extrusionOk="0">
                  <a:moveTo>
                    <a:pt x="135" y="1"/>
                  </a:moveTo>
                  <a:cubicBezTo>
                    <a:pt x="135" y="1"/>
                    <a:pt x="0" y="196"/>
                    <a:pt x="128" y="434"/>
                  </a:cubicBezTo>
                  <a:lnTo>
                    <a:pt x="299" y="283"/>
                  </a:lnTo>
                  <a:cubicBezTo>
                    <a:pt x="168" y="115"/>
                    <a:pt x="135" y="1"/>
                    <a:pt x="1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3562415" y="2820247"/>
              <a:ext cx="326148" cy="628359"/>
            </a:xfrm>
            <a:custGeom>
              <a:avLst/>
              <a:gdLst/>
              <a:ahLst/>
              <a:cxnLst/>
              <a:rect l="l" t="t" r="r" b="b"/>
              <a:pathLst>
                <a:path w="4578" h="8820" extrusionOk="0">
                  <a:moveTo>
                    <a:pt x="2576" y="0"/>
                  </a:moveTo>
                  <a:cubicBezTo>
                    <a:pt x="2576" y="0"/>
                    <a:pt x="1274" y="6003"/>
                    <a:pt x="1" y="8491"/>
                  </a:cubicBezTo>
                  <a:lnTo>
                    <a:pt x="639" y="8820"/>
                  </a:lnTo>
                  <a:cubicBezTo>
                    <a:pt x="639" y="8820"/>
                    <a:pt x="3936" y="4338"/>
                    <a:pt x="4577" y="1598"/>
                  </a:cubicBezTo>
                  <a:lnTo>
                    <a:pt x="25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3539048" y="3425163"/>
              <a:ext cx="120827" cy="98315"/>
            </a:xfrm>
            <a:custGeom>
              <a:avLst/>
              <a:gdLst/>
              <a:ahLst/>
              <a:cxnLst/>
              <a:rect l="l" t="t" r="r" b="b"/>
              <a:pathLst>
                <a:path w="1696" h="1380" extrusionOk="0">
                  <a:moveTo>
                    <a:pt x="329" y="0"/>
                  </a:moveTo>
                  <a:lnTo>
                    <a:pt x="0" y="577"/>
                  </a:lnTo>
                  <a:lnTo>
                    <a:pt x="1695" y="1379"/>
                  </a:lnTo>
                  <a:lnTo>
                    <a:pt x="1695" y="1379"/>
                  </a:lnTo>
                  <a:lnTo>
                    <a:pt x="967" y="329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3688016" y="2820247"/>
              <a:ext cx="200548" cy="300430"/>
            </a:xfrm>
            <a:custGeom>
              <a:avLst/>
              <a:gdLst/>
              <a:ahLst/>
              <a:cxnLst/>
              <a:rect l="l" t="t" r="r" b="b"/>
              <a:pathLst>
                <a:path w="2815" h="4217" extrusionOk="0">
                  <a:moveTo>
                    <a:pt x="813" y="0"/>
                  </a:moveTo>
                  <a:cubicBezTo>
                    <a:pt x="813" y="0"/>
                    <a:pt x="487" y="1505"/>
                    <a:pt x="1" y="3318"/>
                  </a:cubicBezTo>
                  <a:cubicBezTo>
                    <a:pt x="212" y="3589"/>
                    <a:pt x="699" y="4015"/>
                    <a:pt x="1756" y="4217"/>
                  </a:cubicBezTo>
                  <a:cubicBezTo>
                    <a:pt x="2233" y="3301"/>
                    <a:pt x="2629" y="2380"/>
                    <a:pt x="2814" y="1598"/>
                  </a:cubicBezTo>
                  <a:lnTo>
                    <a:pt x="813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3719861" y="2813265"/>
              <a:ext cx="338259" cy="676234"/>
            </a:xfrm>
            <a:custGeom>
              <a:avLst/>
              <a:gdLst/>
              <a:ahLst/>
              <a:cxnLst/>
              <a:rect l="l" t="t" r="r" b="b"/>
              <a:pathLst>
                <a:path w="4748" h="9492" extrusionOk="0">
                  <a:moveTo>
                    <a:pt x="2984" y="1"/>
                  </a:moveTo>
                  <a:lnTo>
                    <a:pt x="0" y="31"/>
                  </a:lnTo>
                  <a:cubicBezTo>
                    <a:pt x="242" y="2297"/>
                    <a:pt x="1890" y="3623"/>
                    <a:pt x="2380" y="4745"/>
                  </a:cubicBezTo>
                  <a:cubicBezTo>
                    <a:pt x="2981" y="6118"/>
                    <a:pt x="3008" y="9491"/>
                    <a:pt x="3008" y="9491"/>
                  </a:cubicBezTo>
                  <a:lnTo>
                    <a:pt x="3717" y="9488"/>
                  </a:lnTo>
                  <a:cubicBezTo>
                    <a:pt x="4747" y="5154"/>
                    <a:pt x="2984" y="1"/>
                    <a:pt x="2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3929812" y="3489210"/>
              <a:ext cx="133793" cy="45524"/>
            </a:xfrm>
            <a:custGeom>
              <a:avLst/>
              <a:gdLst/>
              <a:ahLst/>
              <a:cxnLst/>
              <a:rect l="l" t="t" r="r" b="b"/>
              <a:pathLst>
                <a:path w="1878" h="639" extrusionOk="0">
                  <a:moveTo>
                    <a:pt x="770" y="0"/>
                  </a:moveTo>
                  <a:lnTo>
                    <a:pt x="61" y="3"/>
                  </a:lnTo>
                  <a:lnTo>
                    <a:pt x="0" y="638"/>
                  </a:lnTo>
                  <a:lnTo>
                    <a:pt x="1878" y="638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F980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3691863" y="2407114"/>
              <a:ext cx="315604" cy="418977"/>
            </a:xfrm>
            <a:custGeom>
              <a:avLst/>
              <a:gdLst/>
              <a:ahLst/>
              <a:cxnLst/>
              <a:rect l="l" t="t" r="r" b="b"/>
              <a:pathLst>
                <a:path w="4430" h="5881" extrusionOk="0">
                  <a:moveTo>
                    <a:pt x="3509" y="0"/>
                  </a:moveTo>
                  <a:cubicBezTo>
                    <a:pt x="3306" y="0"/>
                    <a:pt x="3057" y="69"/>
                    <a:pt x="2760" y="226"/>
                  </a:cubicBezTo>
                  <a:cubicBezTo>
                    <a:pt x="1" y="1690"/>
                    <a:pt x="393" y="5732"/>
                    <a:pt x="393" y="5732"/>
                  </a:cubicBezTo>
                  <a:cubicBezTo>
                    <a:pt x="885" y="5840"/>
                    <a:pt x="1370" y="5880"/>
                    <a:pt x="1815" y="5880"/>
                  </a:cubicBezTo>
                  <a:cubicBezTo>
                    <a:pt x="2457" y="5880"/>
                    <a:pt x="3013" y="5795"/>
                    <a:pt x="3377" y="5702"/>
                  </a:cubicBezTo>
                  <a:cubicBezTo>
                    <a:pt x="3377" y="5702"/>
                    <a:pt x="3153" y="3319"/>
                    <a:pt x="3884" y="2177"/>
                  </a:cubicBezTo>
                  <a:cubicBezTo>
                    <a:pt x="4429" y="1329"/>
                    <a:pt x="4407" y="0"/>
                    <a:pt x="35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3792029" y="2605951"/>
              <a:ext cx="145762" cy="191286"/>
            </a:xfrm>
            <a:custGeom>
              <a:avLst/>
              <a:gdLst/>
              <a:ahLst/>
              <a:cxnLst/>
              <a:rect l="l" t="t" r="r" b="b"/>
              <a:pathLst>
                <a:path w="2046" h="2685" extrusionOk="0">
                  <a:moveTo>
                    <a:pt x="803" y="1"/>
                  </a:moveTo>
                  <a:lnTo>
                    <a:pt x="803" y="1"/>
                  </a:lnTo>
                  <a:cubicBezTo>
                    <a:pt x="520" y="1064"/>
                    <a:pt x="1" y="2685"/>
                    <a:pt x="1727" y="2685"/>
                  </a:cubicBezTo>
                  <a:cubicBezTo>
                    <a:pt x="1799" y="2685"/>
                    <a:pt x="1875" y="2682"/>
                    <a:pt x="1955" y="2676"/>
                  </a:cubicBezTo>
                  <a:cubicBezTo>
                    <a:pt x="1934" y="2280"/>
                    <a:pt x="1911" y="1451"/>
                    <a:pt x="2046" y="658"/>
                  </a:cubicBezTo>
                  <a:lnTo>
                    <a:pt x="803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3810196" y="2414452"/>
              <a:ext cx="222775" cy="437643"/>
            </a:xfrm>
            <a:custGeom>
              <a:avLst/>
              <a:gdLst/>
              <a:ahLst/>
              <a:cxnLst/>
              <a:rect l="l" t="t" r="r" b="b"/>
              <a:pathLst>
                <a:path w="3127" h="6143" extrusionOk="0">
                  <a:moveTo>
                    <a:pt x="1933" y="1"/>
                  </a:moveTo>
                  <a:cubicBezTo>
                    <a:pt x="501" y="1"/>
                    <a:pt x="1" y="3857"/>
                    <a:pt x="1287" y="5307"/>
                  </a:cubicBezTo>
                  <a:cubicBezTo>
                    <a:pt x="1626" y="5690"/>
                    <a:pt x="2012" y="5955"/>
                    <a:pt x="2401" y="6143"/>
                  </a:cubicBezTo>
                  <a:lnTo>
                    <a:pt x="2885" y="5270"/>
                  </a:lnTo>
                  <a:cubicBezTo>
                    <a:pt x="2570" y="5008"/>
                    <a:pt x="2318" y="4680"/>
                    <a:pt x="2214" y="4290"/>
                  </a:cubicBezTo>
                  <a:cubicBezTo>
                    <a:pt x="1932" y="3205"/>
                    <a:pt x="3127" y="271"/>
                    <a:pt x="2140" y="26"/>
                  </a:cubicBezTo>
                  <a:cubicBezTo>
                    <a:pt x="2069" y="9"/>
                    <a:pt x="2000" y="1"/>
                    <a:pt x="19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3981249" y="2789613"/>
              <a:ext cx="250987" cy="99241"/>
            </a:xfrm>
            <a:custGeom>
              <a:avLst/>
              <a:gdLst/>
              <a:ahLst/>
              <a:cxnLst/>
              <a:rect l="l" t="t" r="r" b="b"/>
              <a:pathLst>
                <a:path w="3523" h="1393" extrusionOk="0">
                  <a:moveTo>
                    <a:pt x="484" y="1"/>
                  </a:moveTo>
                  <a:lnTo>
                    <a:pt x="484" y="4"/>
                  </a:lnTo>
                  <a:lnTo>
                    <a:pt x="0" y="877"/>
                  </a:lnTo>
                  <a:cubicBezTo>
                    <a:pt x="718" y="1219"/>
                    <a:pt x="1447" y="1285"/>
                    <a:pt x="1899" y="1285"/>
                  </a:cubicBezTo>
                  <a:cubicBezTo>
                    <a:pt x="2180" y="1285"/>
                    <a:pt x="2354" y="1259"/>
                    <a:pt x="2354" y="1259"/>
                  </a:cubicBezTo>
                  <a:cubicBezTo>
                    <a:pt x="2573" y="1325"/>
                    <a:pt x="2948" y="1393"/>
                    <a:pt x="3140" y="1393"/>
                  </a:cubicBezTo>
                  <a:cubicBezTo>
                    <a:pt x="3212" y="1393"/>
                    <a:pt x="3259" y="1383"/>
                    <a:pt x="3260" y="1360"/>
                  </a:cubicBezTo>
                  <a:cubicBezTo>
                    <a:pt x="3271" y="1273"/>
                    <a:pt x="2904" y="1172"/>
                    <a:pt x="2904" y="1172"/>
                  </a:cubicBezTo>
                  <a:lnTo>
                    <a:pt x="2904" y="1172"/>
                  </a:lnTo>
                  <a:cubicBezTo>
                    <a:pt x="2920" y="1174"/>
                    <a:pt x="2978" y="1177"/>
                    <a:pt x="3052" y="1177"/>
                  </a:cubicBezTo>
                  <a:cubicBezTo>
                    <a:pt x="3217" y="1177"/>
                    <a:pt x="3458" y="1164"/>
                    <a:pt x="3455" y="1098"/>
                  </a:cubicBezTo>
                  <a:cubicBezTo>
                    <a:pt x="3452" y="1014"/>
                    <a:pt x="3012" y="1014"/>
                    <a:pt x="2911" y="1014"/>
                  </a:cubicBezTo>
                  <a:cubicBezTo>
                    <a:pt x="3042" y="1008"/>
                    <a:pt x="3522" y="944"/>
                    <a:pt x="3508" y="870"/>
                  </a:cubicBezTo>
                  <a:cubicBezTo>
                    <a:pt x="3502" y="837"/>
                    <a:pt x="3382" y="827"/>
                    <a:pt x="3249" y="827"/>
                  </a:cubicBezTo>
                  <a:cubicBezTo>
                    <a:pt x="3073" y="827"/>
                    <a:pt x="2874" y="844"/>
                    <a:pt x="2874" y="844"/>
                  </a:cubicBezTo>
                  <a:cubicBezTo>
                    <a:pt x="2995" y="816"/>
                    <a:pt x="3405" y="749"/>
                    <a:pt x="3392" y="675"/>
                  </a:cubicBezTo>
                  <a:cubicBezTo>
                    <a:pt x="3387" y="650"/>
                    <a:pt x="3308" y="641"/>
                    <a:pt x="3204" y="641"/>
                  </a:cubicBezTo>
                  <a:cubicBezTo>
                    <a:pt x="2996" y="641"/>
                    <a:pt x="2690" y="675"/>
                    <a:pt x="2690" y="675"/>
                  </a:cubicBezTo>
                  <a:cubicBezTo>
                    <a:pt x="2690" y="675"/>
                    <a:pt x="2864" y="447"/>
                    <a:pt x="2828" y="404"/>
                  </a:cubicBezTo>
                  <a:cubicBezTo>
                    <a:pt x="2822" y="396"/>
                    <a:pt x="2810" y="392"/>
                    <a:pt x="2796" y="392"/>
                  </a:cubicBezTo>
                  <a:cubicBezTo>
                    <a:pt x="2664" y="392"/>
                    <a:pt x="2230" y="669"/>
                    <a:pt x="2230" y="669"/>
                  </a:cubicBezTo>
                  <a:cubicBezTo>
                    <a:pt x="2196" y="673"/>
                    <a:pt x="2160" y="674"/>
                    <a:pt x="2122" y="674"/>
                  </a:cubicBezTo>
                  <a:cubicBezTo>
                    <a:pt x="1688" y="674"/>
                    <a:pt x="1002" y="433"/>
                    <a:pt x="484" y="1"/>
                  </a:cubicBezTo>
                  <a:close/>
                </a:path>
              </a:pathLst>
            </a:custGeom>
            <a:solidFill>
              <a:srgbClr val="D77E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3435034" y="3534662"/>
              <a:ext cx="886898" cy="942111"/>
            </a:xfrm>
            <a:custGeom>
              <a:avLst/>
              <a:gdLst/>
              <a:ahLst/>
              <a:cxnLst/>
              <a:rect l="l" t="t" r="r" b="b"/>
              <a:pathLst>
                <a:path w="12449" h="13224" extrusionOk="0">
                  <a:moveTo>
                    <a:pt x="0" y="0"/>
                  </a:moveTo>
                  <a:lnTo>
                    <a:pt x="0" y="13224"/>
                  </a:lnTo>
                  <a:lnTo>
                    <a:pt x="12449" y="13224"/>
                  </a:lnTo>
                  <a:lnTo>
                    <a:pt x="124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3959235" y="3081848"/>
              <a:ext cx="885758" cy="1394928"/>
            </a:xfrm>
            <a:custGeom>
              <a:avLst/>
              <a:gdLst/>
              <a:ahLst/>
              <a:cxnLst/>
              <a:rect l="l" t="t" r="r" b="b"/>
              <a:pathLst>
                <a:path w="12433" h="19580" extrusionOk="0">
                  <a:moveTo>
                    <a:pt x="1" y="1"/>
                  </a:moveTo>
                  <a:lnTo>
                    <a:pt x="1" y="19580"/>
                  </a:lnTo>
                  <a:lnTo>
                    <a:pt x="12432" y="19580"/>
                  </a:lnTo>
                  <a:lnTo>
                    <a:pt x="12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4844921" y="3081848"/>
              <a:ext cx="330565" cy="1395498"/>
            </a:xfrm>
            <a:custGeom>
              <a:avLst/>
              <a:gdLst/>
              <a:ahLst/>
              <a:cxnLst/>
              <a:rect l="l" t="t" r="r" b="b"/>
              <a:pathLst>
                <a:path w="4640" h="19588" extrusionOk="0">
                  <a:moveTo>
                    <a:pt x="0" y="1"/>
                  </a:moveTo>
                  <a:lnTo>
                    <a:pt x="0" y="19587"/>
                  </a:lnTo>
                  <a:lnTo>
                    <a:pt x="4640" y="19587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4844921" y="2813835"/>
              <a:ext cx="492286" cy="268086"/>
            </a:xfrm>
            <a:custGeom>
              <a:avLst/>
              <a:gdLst/>
              <a:ahLst/>
              <a:cxnLst/>
              <a:rect l="l" t="t" r="r" b="b"/>
              <a:pathLst>
                <a:path w="6910" h="3763" extrusionOk="0">
                  <a:moveTo>
                    <a:pt x="2270" y="0"/>
                  </a:moveTo>
                  <a:lnTo>
                    <a:pt x="0" y="3763"/>
                  </a:lnTo>
                  <a:lnTo>
                    <a:pt x="4640" y="3763"/>
                  </a:lnTo>
                  <a:lnTo>
                    <a:pt x="69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3682530" y="3488355"/>
              <a:ext cx="246499" cy="188436"/>
            </a:xfrm>
            <a:custGeom>
              <a:avLst/>
              <a:gdLst/>
              <a:ahLst/>
              <a:cxnLst/>
              <a:rect l="l" t="t" r="r" b="b"/>
              <a:pathLst>
                <a:path w="3460" h="2645" extrusionOk="0">
                  <a:moveTo>
                    <a:pt x="1982" y="1"/>
                  </a:moveTo>
                  <a:cubicBezTo>
                    <a:pt x="1804" y="1"/>
                    <a:pt x="1636" y="26"/>
                    <a:pt x="1501" y="80"/>
                  </a:cubicBezTo>
                  <a:cubicBezTo>
                    <a:pt x="984" y="288"/>
                    <a:pt x="1062" y="314"/>
                    <a:pt x="672" y="553"/>
                  </a:cubicBezTo>
                  <a:cubicBezTo>
                    <a:pt x="286" y="788"/>
                    <a:pt x="447" y="1312"/>
                    <a:pt x="447" y="1312"/>
                  </a:cubicBezTo>
                  <a:cubicBezTo>
                    <a:pt x="0" y="1654"/>
                    <a:pt x="373" y="1815"/>
                    <a:pt x="369" y="2138"/>
                  </a:cubicBezTo>
                  <a:cubicBezTo>
                    <a:pt x="363" y="2463"/>
                    <a:pt x="638" y="2473"/>
                    <a:pt x="910" y="2645"/>
                  </a:cubicBezTo>
                  <a:lnTo>
                    <a:pt x="1199" y="2645"/>
                  </a:lnTo>
                  <a:cubicBezTo>
                    <a:pt x="1199" y="2645"/>
                    <a:pt x="1991" y="2019"/>
                    <a:pt x="2552" y="2019"/>
                  </a:cubicBezTo>
                  <a:cubicBezTo>
                    <a:pt x="2588" y="2019"/>
                    <a:pt x="2622" y="2021"/>
                    <a:pt x="2656" y="2027"/>
                  </a:cubicBezTo>
                  <a:cubicBezTo>
                    <a:pt x="2704" y="2034"/>
                    <a:pt x="2749" y="2038"/>
                    <a:pt x="2793" y="2038"/>
                  </a:cubicBezTo>
                  <a:cubicBezTo>
                    <a:pt x="3258" y="2038"/>
                    <a:pt x="3460" y="1620"/>
                    <a:pt x="3294" y="1399"/>
                  </a:cubicBezTo>
                  <a:cubicBezTo>
                    <a:pt x="3109" y="1157"/>
                    <a:pt x="3347" y="1010"/>
                    <a:pt x="3193" y="550"/>
                  </a:cubicBezTo>
                  <a:cubicBezTo>
                    <a:pt x="3079" y="209"/>
                    <a:pt x="2490" y="1"/>
                    <a:pt x="1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3738028" y="3572777"/>
              <a:ext cx="145905" cy="140348"/>
            </a:xfrm>
            <a:custGeom>
              <a:avLst/>
              <a:gdLst/>
              <a:ahLst/>
              <a:cxnLst/>
              <a:rect l="l" t="t" r="r" b="b"/>
              <a:pathLst>
                <a:path w="2048" h="1970" extrusionOk="0">
                  <a:moveTo>
                    <a:pt x="646" y="1"/>
                  </a:moveTo>
                  <a:cubicBezTo>
                    <a:pt x="615" y="1"/>
                    <a:pt x="578" y="11"/>
                    <a:pt x="531" y="36"/>
                  </a:cubicBezTo>
                  <a:cubicBezTo>
                    <a:pt x="175" y="217"/>
                    <a:pt x="524" y="664"/>
                    <a:pt x="524" y="664"/>
                  </a:cubicBezTo>
                  <a:cubicBezTo>
                    <a:pt x="524" y="664"/>
                    <a:pt x="353" y="936"/>
                    <a:pt x="340" y="1131"/>
                  </a:cubicBezTo>
                  <a:cubicBezTo>
                    <a:pt x="326" y="1322"/>
                    <a:pt x="131" y="1460"/>
                    <a:pt x="131" y="1460"/>
                  </a:cubicBezTo>
                  <a:lnTo>
                    <a:pt x="1" y="1782"/>
                  </a:lnTo>
                  <a:lnTo>
                    <a:pt x="548" y="1970"/>
                  </a:lnTo>
                  <a:lnTo>
                    <a:pt x="722" y="1517"/>
                  </a:lnTo>
                  <a:cubicBezTo>
                    <a:pt x="722" y="1517"/>
                    <a:pt x="900" y="1634"/>
                    <a:pt x="1192" y="1638"/>
                  </a:cubicBezTo>
                  <a:cubicBezTo>
                    <a:pt x="1195" y="1638"/>
                    <a:pt x="1198" y="1638"/>
                    <a:pt x="1200" y="1638"/>
                  </a:cubicBezTo>
                  <a:cubicBezTo>
                    <a:pt x="1679" y="1638"/>
                    <a:pt x="1722" y="1070"/>
                    <a:pt x="1722" y="1070"/>
                  </a:cubicBezTo>
                  <a:cubicBezTo>
                    <a:pt x="1747" y="1074"/>
                    <a:pt x="1775" y="1075"/>
                    <a:pt x="1802" y="1075"/>
                  </a:cubicBezTo>
                  <a:cubicBezTo>
                    <a:pt x="1872" y="1075"/>
                    <a:pt x="1937" y="1066"/>
                    <a:pt x="1937" y="1066"/>
                  </a:cubicBezTo>
                  <a:cubicBezTo>
                    <a:pt x="1921" y="728"/>
                    <a:pt x="2048" y="211"/>
                    <a:pt x="2048" y="211"/>
                  </a:cubicBezTo>
                  <a:cubicBezTo>
                    <a:pt x="1893" y="159"/>
                    <a:pt x="1764" y="139"/>
                    <a:pt x="1655" y="139"/>
                  </a:cubicBezTo>
                  <a:cubicBezTo>
                    <a:pt x="1222" y="139"/>
                    <a:pt x="1103" y="463"/>
                    <a:pt x="940" y="463"/>
                  </a:cubicBezTo>
                  <a:cubicBezTo>
                    <a:pt x="934" y="463"/>
                    <a:pt x="929" y="463"/>
                    <a:pt x="924" y="462"/>
                  </a:cubicBezTo>
                  <a:cubicBezTo>
                    <a:pt x="740" y="439"/>
                    <a:pt x="841" y="1"/>
                    <a:pt x="646" y="1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3805708" y="3626493"/>
              <a:ext cx="45738" cy="44598"/>
            </a:xfrm>
            <a:custGeom>
              <a:avLst/>
              <a:gdLst/>
              <a:ahLst/>
              <a:cxnLst/>
              <a:rect l="l" t="t" r="r" b="b"/>
              <a:pathLst>
                <a:path w="642" h="626" extrusionOk="0">
                  <a:moveTo>
                    <a:pt x="315" y="0"/>
                  </a:moveTo>
                  <a:cubicBezTo>
                    <a:pt x="311" y="0"/>
                    <a:pt x="307" y="0"/>
                    <a:pt x="303" y="1"/>
                  </a:cubicBezTo>
                  <a:cubicBezTo>
                    <a:pt x="131" y="10"/>
                    <a:pt x="0" y="158"/>
                    <a:pt x="7" y="329"/>
                  </a:cubicBezTo>
                  <a:cubicBezTo>
                    <a:pt x="17" y="495"/>
                    <a:pt x="155" y="626"/>
                    <a:pt x="319" y="626"/>
                  </a:cubicBezTo>
                  <a:cubicBezTo>
                    <a:pt x="325" y="626"/>
                    <a:pt x="331" y="625"/>
                    <a:pt x="336" y="625"/>
                  </a:cubicBezTo>
                  <a:cubicBezTo>
                    <a:pt x="507" y="615"/>
                    <a:pt x="642" y="467"/>
                    <a:pt x="631" y="296"/>
                  </a:cubicBezTo>
                  <a:cubicBezTo>
                    <a:pt x="622" y="129"/>
                    <a:pt x="480" y="0"/>
                    <a:pt x="31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3765955" y="3664465"/>
              <a:ext cx="23581" cy="32914"/>
            </a:xfrm>
            <a:custGeom>
              <a:avLst/>
              <a:gdLst/>
              <a:ahLst/>
              <a:cxnLst/>
              <a:rect l="l" t="t" r="r" b="b"/>
              <a:pathLst>
                <a:path w="331" h="462" extrusionOk="0">
                  <a:moveTo>
                    <a:pt x="35" y="1"/>
                  </a:moveTo>
                  <a:cubicBezTo>
                    <a:pt x="35" y="1"/>
                    <a:pt x="1" y="307"/>
                    <a:pt x="243" y="461"/>
                  </a:cubicBezTo>
                  <a:lnTo>
                    <a:pt x="330" y="230"/>
                  </a:lnTo>
                  <a:cubicBezTo>
                    <a:pt x="152" y="159"/>
                    <a:pt x="35" y="1"/>
                    <a:pt x="35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3668424" y="3808303"/>
              <a:ext cx="292593" cy="313609"/>
            </a:xfrm>
            <a:custGeom>
              <a:avLst/>
              <a:gdLst/>
              <a:ahLst/>
              <a:cxnLst/>
              <a:rect l="l" t="t" r="r" b="b"/>
              <a:pathLst>
                <a:path w="4107" h="4402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1393" y="3679"/>
                    <a:pt x="3818" y="4401"/>
                    <a:pt x="3818" y="4401"/>
                  </a:cubicBezTo>
                  <a:lnTo>
                    <a:pt x="4106" y="3814"/>
                  </a:lnTo>
                  <a:cubicBezTo>
                    <a:pt x="1585" y="2861"/>
                    <a:pt x="917" y="0"/>
                    <a:pt x="917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3668424" y="3808303"/>
              <a:ext cx="133722" cy="197342"/>
            </a:xfrm>
            <a:custGeom>
              <a:avLst/>
              <a:gdLst/>
              <a:ahLst/>
              <a:cxnLst/>
              <a:rect l="l" t="t" r="r" b="b"/>
              <a:pathLst>
                <a:path w="1877" h="277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313" y="2018"/>
                    <a:pt x="675" y="2424"/>
                    <a:pt x="1051" y="2770"/>
                  </a:cubicBezTo>
                  <a:cubicBezTo>
                    <a:pt x="1222" y="2655"/>
                    <a:pt x="1511" y="2438"/>
                    <a:pt x="1877" y="2035"/>
                  </a:cubicBezTo>
                  <a:cubicBezTo>
                    <a:pt x="1152" y="1014"/>
                    <a:pt x="917" y="0"/>
                    <a:pt x="9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3671419" y="3808303"/>
              <a:ext cx="147187" cy="224414"/>
            </a:xfrm>
            <a:custGeom>
              <a:avLst/>
              <a:gdLst/>
              <a:ahLst/>
              <a:cxnLst/>
              <a:rect l="l" t="t" r="r" b="b"/>
              <a:pathLst>
                <a:path w="2066" h="3150" extrusionOk="0">
                  <a:moveTo>
                    <a:pt x="917" y="0"/>
                  </a:moveTo>
                  <a:lnTo>
                    <a:pt x="0" y="1538"/>
                  </a:lnTo>
                  <a:cubicBezTo>
                    <a:pt x="437" y="2206"/>
                    <a:pt x="970" y="2736"/>
                    <a:pt x="1501" y="3149"/>
                  </a:cubicBezTo>
                  <a:cubicBezTo>
                    <a:pt x="1635" y="3005"/>
                    <a:pt x="1884" y="2699"/>
                    <a:pt x="2065" y="2283"/>
                  </a:cubicBezTo>
                  <a:cubicBezTo>
                    <a:pt x="1196" y="1185"/>
                    <a:pt x="917" y="0"/>
                    <a:pt x="917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3252439" y="4112507"/>
              <a:ext cx="483452" cy="359775"/>
            </a:xfrm>
            <a:custGeom>
              <a:avLst/>
              <a:gdLst/>
              <a:ahLst/>
              <a:cxnLst/>
              <a:rect l="l" t="t" r="r" b="b"/>
              <a:pathLst>
                <a:path w="6786" h="5050" extrusionOk="0">
                  <a:moveTo>
                    <a:pt x="4305" y="1"/>
                  </a:moveTo>
                  <a:cubicBezTo>
                    <a:pt x="4305" y="1"/>
                    <a:pt x="5157" y="2387"/>
                    <a:pt x="3828" y="3636"/>
                  </a:cubicBezTo>
                  <a:cubicBezTo>
                    <a:pt x="3490" y="3955"/>
                    <a:pt x="3106" y="4074"/>
                    <a:pt x="2722" y="4074"/>
                  </a:cubicBezTo>
                  <a:cubicBezTo>
                    <a:pt x="1599" y="4074"/>
                    <a:pt x="471" y="3058"/>
                    <a:pt x="471" y="3058"/>
                  </a:cubicBezTo>
                  <a:lnTo>
                    <a:pt x="1" y="3586"/>
                  </a:lnTo>
                  <a:cubicBezTo>
                    <a:pt x="824" y="4237"/>
                    <a:pt x="1861" y="5049"/>
                    <a:pt x="3188" y="5049"/>
                  </a:cubicBezTo>
                  <a:cubicBezTo>
                    <a:pt x="6786" y="5049"/>
                    <a:pt x="6356" y="1008"/>
                    <a:pt x="6356" y="1008"/>
                  </a:cubicBezTo>
                  <a:lnTo>
                    <a:pt x="43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3169228" y="4295029"/>
              <a:ext cx="116838" cy="116268"/>
            </a:xfrm>
            <a:custGeom>
              <a:avLst/>
              <a:gdLst/>
              <a:ahLst/>
              <a:cxnLst/>
              <a:rect l="l" t="t" r="r" b="b"/>
              <a:pathLst>
                <a:path w="1640" h="1632" extrusionOk="0">
                  <a:moveTo>
                    <a:pt x="1065" y="0"/>
                  </a:moveTo>
                  <a:lnTo>
                    <a:pt x="1" y="1632"/>
                  </a:lnTo>
                  <a:lnTo>
                    <a:pt x="1169" y="1024"/>
                  </a:lnTo>
                  <a:lnTo>
                    <a:pt x="1639" y="496"/>
                  </a:lnTo>
                  <a:lnTo>
                    <a:pt x="10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3559138" y="4112507"/>
              <a:ext cx="149752" cy="153955"/>
            </a:xfrm>
            <a:custGeom>
              <a:avLst/>
              <a:gdLst/>
              <a:ahLst/>
              <a:cxnLst/>
              <a:rect l="l" t="t" r="r" b="b"/>
              <a:pathLst>
                <a:path w="2102" h="2161" extrusionOk="0">
                  <a:moveTo>
                    <a:pt x="0" y="1"/>
                  </a:moveTo>
                  <a:cubicBezTo>
                    <a:pt x="0" y="1"/>
                    <a:pt x="346" y="971"/>
                    <a:pt x="252" y="1998"/>
                  </a:cubicBezTo>
                  <a:cubicBezTo>
                    <a:pt x="725" y="2096"/>
                    <a:pt x="1268" y="2160"/>
                    <a:pt x="1738" y="2160"/>
                  </a:cubicBezTo>
                  <a:cubicBezTo>
                    <a:pt x="1835" y="2160"/>
                    <a:pt x="1928" y="2158"/>
                    <a:pt x="2018" y="2152"/>
                  </a:cubicBezTo>
                  <a:cubicBezTo>
                    <a:pt x="2101" y="1504"/>
                    <a:pt x="2051" y="1008"/>
                    <a:pt x="2051" y="1008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3544533" y="4051809"/>
              <a:ext cx="486301" cy="380079"/>
            </a:xfrm>
            <a:custGeom>
              <a:avLst/>
              <a:gdLst/>
              <a:ahLst/>
              <a:cxnLst/>
              <a:rect l="l" t="t" r="r" b="b"/>
              <a:pathLst>
                <a:path w="6826" h="5335" extrusionOk="0">
                  <a:moveTo>
                    <a:pt x="3865" y="1"/>
                  </a:moveTo>
                  <a:cubicBezTo>
                    <a:pt x="3545" y="1"/>
                    <a:pt x="3224" y="16"/>
                    <a:pt x="2918" y="36"/>
                  </a:cubicBezTo>
                  <a:cubicBezTo>
                    <a:pt x="1468" y="131"/>
                    <a:pt x="0" y="634"/>
                    <a:pt x="0" y="634"/>
                  </a:cubicBezTo>
                  <a:cubicBezTo>
                    <a:pt x="184" y="1898"/>
                    <a:pt x="912" y="2254"/>
                    <a:pt x="1688" y="2254"/>
                  </a:cubicBezTo>
                  <a:cubicBezTo>
                    <a:pt x="2220" y="2254"/>
                    <a:pt x="2773" y="2087"/>
                    <a:pt x="3189" y="1930"/>
                  </a:cubicBezTo>
                  <a:cubicBezTo>
                    <a:pt x="3560" y="1790"/>
                    <a:pt x="3876" y="1716"/>
                    <a:pt x="4143" y="1716"/>
                  </a:cubicBezTo>
                  <a:cubicBezTo>
                    <a:pt x="4613" y="1716"/>
                    <a:pt x="4934" y="1946"/>
                    <a:pt x="5143" y="2454"/>
                  </a:cubicBezTo>
                  <a:cubicBezTo>
                    <a:pt x="5473" y="3246"/>
                    <a:pt x="4774" y="5216"/>
                    <a:pt x="4774" y="5216"/>
                  </a:cubicBezTo>
                  <a:lnTo>
                    <a:pt x="5473" y="5334"/>
                  </a:lnTo>
                  <a:cubicBezTo>
                    <a:pt x="5473" y="5334"/>
                    <a:pt x="6826" y="2393"/>
                    <a:pt x="6496" y="1175"/>
                  </a:cubicBezTo>
                  <a:cubicBezTo>
                    <a:pt x="6237" y="215"/>
                    <a:pt x="5061" y="1"/>
                    <a:pt x="38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3876452" y="4423407"/>
              <a:ext cx="138852" cy="56068"/>
            </a:xfrm>
            <a:custGeom>
              <a:avLst/>
              <a:gdLst/>
              <a:ahLst/>
              <a:cxnLst/>
              <a:rect l="l" t="t" r="r" b="b"/>
              <a:pathLst>
                <a:path w="1949" h="787" extrusionOk="0">
                  <a:moveTo>
                    <a:pt x="115" y="0"/>
                  </a:moveTo>
                  <a:lnTo>
                    <a:pt x="1" y="749"/>
                  </a:lnTo>
                  <a:lnTo>
                    <a:pt x="1948" y="786"/>
                  </a:lnTo>
                  <a:lnTo>
                    <a:pt x="1948" y="786"/>
                  </a:lnTo>
                  <a:lnTo>
                    <a:pt x="814" y="11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4088184" y="3878548"/>
              <a:ext cx="15317" cy="49585"/>
            </a:xfrm>
            <a:custGeom>
              <a:avLst/>
              <a:gdLst/>
              <a:ahLst/>
              <a:cxnLst/>
              <a:rect l="l" t="t" r="r" b="b"/>
              <a:pathLst>
                <a:path w="215" h="696" extrusionOk="0">
                  <a:moveTo>
                    <a:pt x="146" y="1"/>
                  </a:moveTo>
                  <a:cubicBezTo>
                    <a:pt x="113" y="1"/>
                    <a:pt x="84" y="24"/>
                    <a:pt x="78" y="58"/>
                  </a:cubicBezTo>
                  <a:lnTo>
                    <a:pt x="4" y="619"/>
                  </a:lnTo>
                  <a:cubicBezTo>
                    <a:pt x="0" y="656"/>
                    <a:pt x="24" y="689"/>
                    <a:pt x="61" y="696"/>
                  </a:cubicBezTo>
                  <a:lnTo>
                    <a:pt x="71" y="696"/>
                  </a:lnTo>
                  <a:cubicBezTo>
                    <a:pt x="104" y="696"/>
                    <a:pt x="131" y="669"/>
                    <a:pt x="138" y="635"/>
                  </a:cubicBezTo>
                  <a:lnTo>
                    <a:pt x="212" y="75"/>
                  </a:lnTo>
                  <a:cubicBezTo>
                    <a:pt x="215" y="42"/>
                    <a:pt x="188" y="5"/>
                    <a:pt x="154" y="1"/>
                  </a:cubicBezTo>
                  <a:cubicBezTo>
                    <a:pt x="152" y="1"/>
                    <a:pt x="149" y="1"/>
                    <a:pt x="1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4050639" y="3900134"/>
              <a:ext cx="83496" cy="63335"/>
            </a:xfrm>
            <a:custGeom>
              <a:avLst/>
              <a:gdLst/>
              <a:ahLst/>
              <a:cxnLst/>
              <a:rect l="l" t="t" r="r" b="b"/>
              <a:pathLst>
                <a:path w="1172" h="889" extrusionOk="0">
                  <a:moveTo>
                    <a:pt x="496" y="0"/>
                  </a:moveTo>
                  <a:cubicBezTo>
                    <a:pt x="414" y="0"/>
                    <a:pt x="289" y="56"/>
                    <a:pt x="218" y="111"/>
                  </a:cubicBezTo>
                  <a:cubicBezTo>
                    <a:pt x="111" y="191"/>
                    <a:pt x="50" y="232"/>
                    <a:pt x="0" y="303"/>
                  </a:cubicBezTo>
                  <a:lnTo>
                    <a:pt x="88" y="842"/>
                  </a:lnTo>
                  <a:cubicBezTo>
                    <a:pt x="177" y="865"/>
                    <a:pt x="309" y="888"/>
                    <a:pt x="444" y="888"/>
                  </a:cubicBezTo>
                  <a:cubicBezTo>
                    <a:pt x="546" y="888"/>
                    <a:pt x="651" y="875"/>
                    <a:pt x="742" y="839"/>
                  </a:cubicBezTo>
                  <a:cubicBezTo>
                    <a:pt x="859" y="796"/>
                    <a:pt x="870" y="715"/>
                    <a:pt x="870" y="715"/>
                  </a:cubicBezTo>
                  <a:cubicBezTo>
                    <a:pt x="907" y="715"/>
                    <a:pt x="1098" y="685"/>
                    <a:pt x="1104" y="601"/>
                  </a:cubicBezTo>
                  <a:cubicBezTo>
                    <a:pt x="1112" y="520"/>
                    <a:pt x="994" y="520"/>
                    <a:pt x="994" y="520"/>
                  </a:cubicBezTo>
                  <a:cubicBezTo>
                    <a:pt x="1078" y="500"/>
                    <a:pt x="1172" y="450"/>
                    <a:pt x="1158" y="373"/>
                  </a:cubicBezTo>
                  <a:cubicBezTo>
                    <a:pt x="1152" y="336"/>
                    <a:pt x="1101" y="327"/>
                    <a:pt x="1049" y="327"/>
                  </a:cubicBezTo>
                  <a:cubicBezTo>
                    <a:pt x="990" y="327"/>
                    <a:pt x="930" y="339"/>
                    <a:pt x="930" y="339"/>
                  </a:cubicBezTo>
                  <a:cubicBezTo>
                    <a:pt x="930" y="339"/>
                    <a:pt x="913" y="249"/>
                    <a:pt x="842" y="165"/>
                  </a:cubicBezTo>
                  <a:cubicBezTo>
                    <a:pt x="791" y="106"/>
                    <a:pt x="727" y="47"/>
                    <a:pt x="687" y="47"/>
                  </a:cubicBezTo>
                  <a:cubicBezTo>
                    <a:pt x="672" y="47"/>
                    <a:pt x="661" y="55"/>
                    <a:pt x="655" y="74"/>
                  </a:cubicBezTo>
                  <a:cubicBezTo>
                    <a:pt x="628" y="141"/>
                    <a:pt x="722" y="299"/>
                    <a:pt x="722" y="299"/>
                  </a:cubicBezTo>
                  <a:cubicBezTo>
                    <a:pt x="571" y="286"/>
                    <a:pt x="444" y="215"/>
                    <a:pt x="444" y="215"/>
                  </a:cubicBezTo>
                  <a:cubicBezTo>
                    <a:pt x="444" y="215"/>
                    <a:pt x="605" y="145"/>
                    <a:pt x="574" y="44"/>
                  </a:cubicBezTo>
                  <a:cubicBezTo>
                    <a:pt x="565" y="13"/>
                    <a:pt x="535" y="0"/>
                    <a:pt x="49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3800935" y="3839863"/>
              <a:ext cx="255974" cy="124389"/>
            </a:xfrm>
            <a:custGeom>
              <a:avLst/>
              <a:gdLst/>
              <a:ahLst/>
              <a:cxnLst/>
              <a:rect l="l" t="t" r="r" b="b"/>
              <a:pathLst>
                <a:path w="3593" h="1746" extrusionOk="0">
                  <a:moveTo>
                    <a:pt x="756" y="0"/>
                  </a:moveTo>
                  <a:lnTo>
                    <a:pt x="24" y="403"/>
                  </a:lnTo>
                  <a:lnTo>
                    <a:pt x="1" y="1135"/>
                  </a:lnTo>
                  <a:cubicBezTo>
                    <a:pt x="873" y="1639"/>
                    <a:pt x="1936" y="1745"/>
                    <a:pt x="2678" y="1745"/>
                  </a:cubicBezTo>
                  <a:cubicBezTo>
                    <a:pt x="3221" y="1745"/>
                    <a:pt x="3593" y="1688"/>
                    <a:pt x="3593" y="1688"/>
                  </a:cubicBezTo>
                  <a:lnTo>
                    <a:pt x="3505" y="1149"/>
                  </a:lnTo>
                  <a:cubicBezTo>
                    <a:pt x="1917" y="987"/>
                    <a:pt x="1169" y="524"/>
                    <a:pt x="756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3512189" y="3693461"/>
              <a:ext cx="342605" cy="424249"/>
            </a:xfrm>
            <a:custGeom>
              <a:avLst/>
              <a:gdLst/>
              <a:ahLst/>
              <a:cxnLst/>
              <a:rect l="l" t="t" r="r" b="b"/>
              <a:pathLst>
                <a:path w="4809" h="5955" extrusionOk="0">
                  <a:moveTo>
                    <a:pt x="2959" y="0"/>
                  </a:moveTo>
                  <a:cubicBezTo>
                    <a:pt x="1758" y="0"/>
                    <a:pt x="857" y="1190"/>
                    <a:pt x="454" y="2378"/>
                  </a:cubicBezTo>
                  <a:cubicBezTo>
                    <a:pt x="1" y="3707"/>
                    <a:pt x="273" y="5883"/>
                    <a:pt x="273" y="5883"/>
                  </a:cubicBezTo>
                  <a:cubicBezTo>
                    <a:pt x="453" y="5931"/>
                    <a:pt x="655" y="5954"/>
                    <a:pt x="871" y="5954"/>
                  </a:cubicBezTo>
                  <a:cubicBezTo>
                    <a:pt x="1651" y="5954"/>
                    <a:pt x="2612" y="5645"/>
                    <a:pt x="3372" y="5066"/>
                  </a:cubicBezTo>
                  <a:cubicBezTo>
                    <a:pt x="3050" y="4086"/>
                    <a:pt x="3365" y="2660"/>
                    <a:pt x="3365" y="2660"/>
                  </a:cubicBezTo>
                  <a:lnTo>
                    <a:pt x="3365" y="2660"/>
                  </a:lnTo>
                  <a:cubicBezTo>
                    <a:pt x="3570" y="2874"/>
                    <a:pt x="3805" y="3049"/>
                    <a:pt x="4054" y="3190"/>
                  </a:cubicBezTo>
                  <a:lnTo>
                    <a:pt x="4809" y="2055"/>
                  </a:lnTo>
                  <a:cubicBezTo>
                    <a:pt x="4161" y="1236"/>
                    <a:pt x="4325" y="266"/>
                    <a:pt x="3392" y="51"/>
                  </a:cubicBezTo>
                  <a:cubicBezTo>
                    <a:pt x="3244" y="16"/>
                    <a:pt x="3099" y="0"/>
                    <a:pt x="29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4251543" y="3726945"/>
              <a:ext cx="81359" cy="131157"/>
            </a:xfrm>
            <a:custGeom>
              <a:avLst/>
              <a:gdLst/>
              <a:ahLst/>
              <a:cxnLst/>
              <a:rect l="l" t="t" r="r" b="b"/>
              <a:pathLst>
                <a:path w="1142" h="1841" extrusionOk="0">
                  <a:moveTo>
                    <a:pt x="440" y="182"/>
                  </a:moveTo>
                  <a:cubicBezTo>
                    <a:pt x="678" y="182"/>
                    <a:pt x="839" y="266"/>
                    <a:pt x="839" y="478"/>
                  </a:cubicBezTo>
                  <a:cubicBezTo>
                    <a:pt x="839" y="652"/>
                    <a:pt x="695" y="780"/>
                    <a:pt x="447" y="780"/>
                  </a:cubicBezTo>
                  <a:lnTo>
                    <a:pt x="235" y="780"/>
                  </a:lnTo>
                  <a:lnTo>
                    <a:pt x="235" y="199"/>
                  </a:lnTo>
                  <a:cubicBezTo>
                    <a:pt x="272" y="188"/>
                    <a:pt x="332" y="182"/>
                    <a:pt x="440" y="182"/>
                  </a:cubicBezTo>
                  <a:close/>
                  <a:moveTo>
                    <a:pt x="427" y="957"/>
                  </a:moveTo>
                  <a:cubicBezTo>
                    <a:pt x="681" y="957"/>
                    <a:pt x="896" y="1058"/>
                    <a:pt x="896" y="1307"/>
                  </a:cubicBezTo>
                  <a:cubicBezTo>
                    <a:pt x="896" y="1569"/>
                    <a:pt x="672" y="1659"/>
                    <a:pt x="430" y="1659"/>
                  </a:cubicBezTo>
                  <a:cubicBezTo>
                    <a:pt x="346" y="1659"/>
                    <a:pt x="278" y="1656"/>
                    <a:pt x="235" y="1649"/>
                  </a:cubicBezTo>
                  <a:lnTo>
                    <a:pt x="235" y="957"/>
                  </a:lnTo>
                  <a:close/>
                  <a:moveTo>
                    <a:pt x="427" y="1"/>
                  </a:moveTo>
                  <a:cubicBezTo>
                    <a:pt x="266" y="1"/>
                    <a:pt x="104" y="18"/>
                    <a:pt x="1" y="38"/>
                  </a:cubicBezTo>
                  <a:lnTo>
                    <a:pt x="1" y="1820"/>
                  </a:lnTo>
                  <a:cubicBezTo>
                    <a:pt x="77" y="1830"/>
                    <a:pt x="202" y="1840"/>
                    <a:pt x="363" y="1840"/>
                  </a:cubicBezTo>
                  <a:cubicBezTo>
                    <a:pt x="658" y="1840"/>
                    <a:pt x="863" y="1787"/>
                    <a:pt x="991" y="1672"/>
                  </a:cubicBezTo>
                  <a:cubicBezTo>
                    <a:pt x="1081" y="1581"/>
                    <a:pt x="1141" y="1465"/>
                    <a:pt x="1141" y="1310"/>
                  </a:cubicBezTo>
                  <a:cubicBezTo>
                    <a:pt x="1141" y="1042"/>
                    <a:pt x="940" y="897"/>
                    <a:pt x="769" y="856"/>
                  </a:cubicBezTo>
                  <a:lnTo>
                    <a:pt x="769" y="850"/>
                  </a:lnTo>
                  <a:cubicBezTo>
                    <a:pt x="960" y="780"/>
                    <a:pt x="1075" y="628"/>
                    <a:pt x="1075" y="453"/>
                  </a:cubicBezTo>
                  <a:cubicBezTo>
                    <a:pt x="1075" y="309"/>
                    <a:pt x="1017" y="202"/>
                    <a:pt x="923" y="131"/>
                  </a:cubicBezTo>
                  <a:cubicBezTo>
                    <a:pt x="813" y="41"/>
                    <a:pt x="661" y="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4355343" y="3726945"/>
              <a:ext cx="83995" cy="129946"/>
            </a:xfrm>
            <a:custGeom>
              <a:avLst/>
              <a:gdLst/>
              <a:ahLst/>
              <a:cxnLst/>
              <a:rect l="l" t="t" r="r" b="b"/>
              <a:pathLst>
                <a:path w="1179" h="1824" extrusionOk="0">
                  <a:moveTo>
                    <a:pt x="464" y="182"/>
                  </a:moveTo>
                  <a:cubicBezTo>
                    <a:pt x="712" y="185"/>
                    <a:pt x="880" y="286"/>
                    <a:pt x="880" y="521"/>
                  </a:cubicBezTo>
                  <a:cubicBezTo>
                    <a:pt x="880" y="726"/>
                    <a:pt x="722" y="864"/>
                    <a:pt x="473" y="864"/>
                  </a:cubicBezTo>
                  <a:lnTo>
                    <a:pt x="232" y="864"/>
                  </a:lnTo>
                  <a:lnTo>
                    <a:pt x="232" y="202"/>
                  </a:lnTo>
                  <a:cubicBezTo>
                    <a:pt x="272" y="192"/>
                    <a:pt x="352" y="182"/>
                    <a:pt x="464" y="182"/>
                  </a:cubicBezTo>
                  <a:close/>
                  <a:moveTo>
                    <a:pt x="447" y="1"/>
                  </a:moveTo>
                  <a:cubicBezTo>
                    <a:pt x="286" y="1"/>
                    <a:pt x="118" y="14"/>
                    <a:pt x="0" y="38"/>
                  </a:cubicBezTo>
                  <a:lnTo>
                    <a:pt x="0" y="1823"/>
                  </a:lnTo>
                  <a:lnTo>
                    <a:pt x="232" y="1823"/>
                  </a:lnTo>
                  <a:lnTo>
                    <a:pt x="232" y="1042"/>
                  </a:lnTo>
                  <a:lnTo>
                    <a:pt x="453" y="1042"/>
                  </a:lnTo>
                  <a:cubicBezTo>
                    <a:pt x="665" y="1048"/>
                    <a:pt x="762" y="1142"/>
                    <a:pt x="816" y="1394"/>
                  </a:cubicBezTo>
                  <a:cubicBezTo>
                    <a:pt x="866" y="1618"/>
                    <a:pt x="907" y="1773"/>
                    <a:pt x="937" y="1823"/>
                  </a:cubicBezTo>
                  <a:lnTo>
                    <a:pt x="1178" y="1823"/>
                  </a:lnTo>
                  <a:cubicBezTo>
                    <a:pt x="1142" y="1756"/>
                    <a:pt x="1098" y="1581"/>
                    <a:pt x="1037" y="1327"/>
                  </a:cubicBezTo>
                  <a:cubicBezTo>
                    <a:pt x="997" y="1138"/>
                    <a:pt x="913" y="1011"/>
                    <a:pt x="772" y="964"/>
                  </a:cubicBezTo>
                  <a:lnTo>
                    <a:pt x="772" y="954"/>
                  </a:lnTo>
                  <a:cubicBezTo>
                    <a:pt x="964" y="890"/>
                    <a:pt x="1115" y="732"/>
                    <a:pt x="1115" y="494"/>
                  </a:cubicBezTo>
                  <a:cubicBezTo>
                    <a:pt x="1115" y="353"/>
                    <a:pt x="1065" y="229"/>
                    <a:pt x="970" y="148"/>
                  </a:cubicBezTo>
                  <a:cubicBezTo>
                    <a:pt x="860" y="47"/>
                    <a:pt x="699" y="1"/>
                    <a:pt x="4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4449312" y="3727942"/>
              <a:ext cx="108217" cy="128949"/>
            </a:xfrm>
            <a:custGeom>
              <a:avLst/>
              <a:gdLst/>
              <a:ahLst/>
              <a:cxnLst/>
              <a:rect l="l" t="t" r="r" b="b"/>
              <a:pathLst>
                <a:path w="1519" h="1810" extrusionOk="0">
                  <a:moveTo>
                    <a:pt x="753" y="208"/>
                  </a:moveTo>
                  <a:cubicBezTo>
                    <a:pt x="779" y="312"/>
                    <a:pt x="806" y="419"/>
                    <a:pt x="846" y="537"/>
                  </a:cubicBezTo>
                  <a:lnTo>
                    <a:pt x="1024" y="1057"/>
                  </a:lnTo>
                  <a:lnTo>
                    <a:pt x="480" y="1057"/>
                  </a:lnTo>
                  <a:lnTo>
                    <a:pt x="659" y="534"/>
                  </a:lnTo>
                  <a:cubicBezTo>
                    <a:pt x="692" y="427"/>
                    <a:pt x="722" y="315"/>
                    <a:pt x="750" y="208"/>
                  </a:cubicBezTo>
                  <a:close/>
                  <a:moveTo>
                    <a:pt x="618" y="0"/>
                  </a:moveTo>
                  <a:lnTo>
                    <a:pt x="0" y="1809"/>
                  </a:lnTo>
                  <a:lnTo>
                    <a:pt x="242" y="1809"/>
                  </a:lnTo>
                  <a:lnTo>
                    <a:pt x="431" y="1242"/>
                  </a:lnTo>
                  <a:lnTo>
                    <a:pt x="1075" y="1242"/>
                  </a:lnTo>
                  <a:lnTo>
                    <a:pt x="1266" y="1809"/>
                  </a:lnTo>
                  <a:lnTo>
                    <a:pt x="1518" y="1809"/>
                  </a:lnTo>
                  <a:lnTo>
                    <a:pt x="9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4107277" y="3876197"/>
              <a:ext cx="487014" cy="7694"/>
            </a:xfrm>
            <a:custGeom>
              <a:avLst/>
              <a:gdLst/>
              <a:ahLst/>
              <a:cxnLst/>
              <a:rect l="l" t="t" r="r" b="b"/>
              <a:pathLst>
                <a:path w="6836" h="108" extrusionOk="0">
                  <a:moveTo>
                    <a:pt x="55" y="0"/>
                  </a:moveTo>
                  <a:cubicBezTo>
                    <a:pt x="24" y="0"/>
                    <a:pt x="1" y="24"/>
                    <a:pt x="1" y="54"/>
                  </a:cubicBezTo>
                  <a:cubicBezTo>
                    <a:pt x="1" y="84"/>
                    <a:pt x="24" y="108"/>
                    <a:pt x="55" y="108"/>
                  </a:cubicBezTo>
                  <a:lnTo>
                    <a:pt x="6783" y="108"/>
                  </a:lnTo>
                  <a:cubicBezTo>
                    <a:pt x="6809" y="108"/>
                    <a:pt x="6836" y="84"/>
                    <a:pt x="6836" y="54"/>
                  </a:cubicBezTo>
                  <a:cubicBezTo>
                    <a:pt x="6836" y="24"/>
                    <a:pt x="6809" y="0"/>
                    <a:pt x="6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5690640" y="4051737"/>
              <a:ext cx="103872" cy="366258"/>
            </a:xfrm>
            <a:custGeom>
              <a:avLst/>
              <a:gdLst/>
              <a:ahLst/>
              <a:cxnLst/>
              <a:rect l="l" t="t" r="r" b="b"/>
              <a:pathLst>
                <a:path w="1458" h="5141" extrusionOk="0">
                  <a:moveTo>
                    <a:pt x="195" y="0"/>
                  </a:moveTo>
                  <a:cubicBezTo>
                    <a:pt x="195" y="0"/>
                    <a:pt x="0" y="655"/>
                    <a:pt x="756" y="5140"/>
                  </a:cubicBezTo>
                  <a:lnTo>
                    <a:pt x="1441" y="5084"/>
                  </a:lnTo>
                  <a:cubicBezTo>
                    <a:pt x="1441" y="5084"/>
                    <a:pt x="1068" y="1615"/>
                    <a:pt x="145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5689144" y="4413861"/>
              <a:ext cx="112991" cy="58633"/>
            </a:xfrm>
            <a:custGeom>
              <a:avLst/>
              <a:gdLst/>
              <a:ahLst/>
              <a:cxnLst/>
              <a:rect l="l" t="t" r="r" b="b"/>
              <a:pathLst>
                <a:path w="1586" h="823" extrusionOk="0">
                  <a:moveTo>
                    <a:pt x="1462" y="1"/>
                  </a:moveTo>
                  <a:lnTo>
                    <a:pt x="777" y="57"/>
                  </a:lnTo>
                  <a:lnTo>
                    <a:pt x="820" y="339"/>
                  </a:lnTo>
                  <a:lnTo>
                    <a:pt x="1" y="823"/>
                  </a:lnTo>
                  <a:lnTo>
                    <a:pt x="1586" y="823"/>
                  </a:lnTo>
                  <a:lnTo>
                    <a:pt x="14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5697337" y="4051737"/>
              <a:ext cx="97175" cy="155309"/>
            </a:xfrm>
            <a:custGeom>
              <a:avLst/>
              <a:gdLst/>
              <a:ahLst/>
              <a:cxnLst/>
              <a:rect l="l" t="t" r="r" b="b"/>
              <a:pathLst>
                <a:path w="1364" h="2180" extrusionOk="0">
                  <a:moveTo>
                    <a:pt x="101" y="0"/>
                  </a:moveTo>
                  <a:cubicBezTo>
                    <a:pt x="101" y="0"/>
                    <a:pt x="0" y="336"/>
                    <a:pt x="222" y="2179"/>
                  </a:cubicBezTo>
                  <a:cubicBezTo>
                    <a:pt x="558" y="2166"/>
                    <a:pt x="883" y="2136"/>
                    <a:pt x="1186" y="2082"/>
                  </a:cubicBezTo>
                  <a:cubicBezTo>
                    <a:pt x="1189" y="1313"/>
                    <a:pt x="1232" y="547"/>
                    <a:pt x="1364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5535189" y="4051737"/>
              <a:ext cx="97602" cy="363337"/>
            </a:xfrm>
            <a:custGeom>
              <a:avLst/>
              <a:gdLst/>
              <a:ahLst/>
              <a:cxnLst/>
              <a:rect l="l" t="t" r="r" b="b"/>
              <a:pathLst>
                <a:path w="1370" h="5100" extrusionOk="0">
                  <a:moveTo>
                    <a:pt x="228" y="0"/>
                  </a:moveTo>
                  <a:lnTo>
                    <a:pt x="228" y="0"/>
                  </a:lnTo>
                  <a:cubicBezTo>
                    <a:pt x="0" y="1924"/>
                    <a:pt x="417" y="5100"/>
                    <a:pt x="417" y="5100"/>
                  </a:cubicBezTo>
                  <a:lnTo>
                    <a:pt x="1102" y="5100"/>
                  </a:lnTo>
                  <a:cubicBezTo>
                    <a:pt x="1102" y="5100"/>
                    <a:pt x="937" y="1770"/>
                    <a:pt x="1370" y="84"/>
                  </a:cubicBezTo>
                  <a:lnTo>
                    <a:pt x="228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5506906" y="4415001"/>
              <a:ext cx="112991" cy="57493"/>
            </a:xfrm>
            <a:custGeom>
              <a:avLst/>
              <a:gdLst/>
              <a:ahLst/>
              <a:cxnLst/>
              <a:rect l="l" t="t" r="r" b="b"/>
              <a:pathLst>
                <a:path w="1586" h="807" extrusionOk="0">
                  <a:moveTo>
                    <a:pt x="814" y="1"/>
                  </a:moveTo>
                  <a:lnTo>
                    <a:pt x="820" y="323"/>
                  </a:lnTo>
                  <a:lnTo>
                    <a:pt x="1" y="807"/>
                  </a:lnTo>
                  <a:lnTo>
                    <a:pt x="1586" y="807"/>
                  </a:lnTo>
                  <a:lnTo>
                    <a:pt x="14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5545662" y="4051737"/>
              <a:ext cx="87130" cy="154382"/>
            </a:xfrm>
            <a:custGeom>
              <a:avLst/>
              <a:gdLst/>
              <a:ahLst/>
              <a:cxnLst/>
              <a:rect l="l" t="t" r="r" b="b"/>
              <a:pathLst>
                <a:path w="1223" h="2167" extrusionOk="0">
                  <a:moveTo>
                    <a:pt x="81" y="0"/>
                  </a:moveTo>
                  <a:cubicBezTo>
                    <a:pt x="8" y="618"/>
                    <a:pt x="1" y="1364"/>
                    <a:pt x="25" y="2092"/>
                  </a:cubicBezTo>
                  <a:cubicBezTo>
                    <a:pt x="293" y="2119"/>
                    <a:pt x="612" y="2146"/>
                    <a:pt x="961" y="2166"/>
                  </a:cubicBezTo>
                  <a:cubicBezTo>
                    <a:pt x="998" y="1414"/>
                    <a:pt x="1079" y="655"/>
                    <a:pt x="1223" y="84"/>
                  </a:cubicBezTo>
                  <a:lnTo>
                    <a:pt x="81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5492586" y="3630341"/>
              <a:ext cx="356711" cy="506178"/>
            </a:xfrm>
            <a:custGeom>
              <a:avLst/>
              <a:gdLst/>
              <a:ahLst/>
              <a:cxnLst/>
              <a:rect l="l" t="t" r="r" b="b"/>
              <a:pathLst>
                <a:path w="5007" h="7105" extrusionOk="0">
                  <a:moveTo>
                    <a:pt x="4476" y="1"/>
                  </a:moveTo>
                  <a:lnTo>
                    <a:pt x="1226" y="295"/>
                  </a:lnTo>
                  <a:cubicBezTo>
                    <a:pt x="1226" y="295"/>
                    <a:pt x="74" y="4509"/>
                    <a:pt x="0" y="7084"/>
                  </a:cubicBezTo>
                  <a:cubicBezTo>
                    <a:pt x="0" y="7084"/>
                    <a:pt x="451" y="7105"/>
                    <a:pt x="1139" y="7105"/>
                  </a:cubicBezTo>
                  <a:cubicBezTo>
                    <a:pt x="2141" y="7105"/>
                    <a:pt x="3649" y="7060"/>
                    <a:pt x="5006" y="6839"/>
                  </a:cubicBezTo>
                  <a:cubicBezTo>
                    <a:pt x="5006" y="6839"/>
                    <a:pt x="4429" y="1293"/>
                    <a:pt x="44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5372757" y="3499255"/>
              <a:ext cx="197413" cy="378725"/>
            </a:xfrm>
            <a:custGeom>
              <a:avLst/>
              <a:gdLst/>
              <a:ahLst/>
              <a:cxnLst/>
              <a:rect l="l" t="t" r="r" b="b"/>
              <a:pathLst>
                <a:path w="2771" h="5316" extrusionOk="0">
                  <a:moveTo>
                    <a:pt x="1951" y="0"/>
                  </a:moveTo>
                  <a:lnTo>
                    <a:pt x="571" y="3908"/>
                  </a:lnTo>
                  <a:cubicBezTo>
                    <a:pt x="571" y="3908"/>
                    <a:pt x="1" y="4294"/>
                    <a:pt x="81" y="4412"/>
                  </a:cubicBezTo>
                  <a:cubicBezTo>
                    <a:pt x="102" y="4442"/>
                    <a:pt x="132" y="4453"/>
                    <a:pt x="165" y="4453"/>
                  </a:cubicBezTo>
                  <a:cubicBezTo>
                    <a:pt x="257" y="4453"/>
                    <a:pt x="373" y="4368"/>
                    <a:pt x="373" y="4368"/>
                  </a:cubicBezTo>
                  <a:lnTo>
                    <a:pt x="373" y="4368"/>
                  </a:lnTo>
                  <a:cubicBezTo>
                    <a:pt x="373" y="4368"/>
                    <a:pt x="21" y="5130"/>
                    <a:pt x="185" y="5164"/>
                  </a:cubicBezTo>
                  <a:cubicBezTo>
                    <a:pt x="187" y="5165"/>
                    <a:pt x="188" y="5165"/>
                    <a:pt x="190" y="5165"/>
                  </a:cubicBezTo>
                  <a:cubicBezTo>
                    <a:pt x="286" y="5165"/>
                    <a:pt x="467" y="4581"/>
                    <a:pt x="467" y="4580"/>
                  </a:cubicBezTo>
                  <a:lnTo>
                    <a:pt x="467" y="4580"/>
                  </a:lnTo>
                  <a:cubicBezTo>
                    <a:pt x="467" y="4581"/>
                    <a:pt x="292" y="5295"/>
                    <a:pt x="417" y="5315"/>
                  </a:cubicBezTo>
                  <a:cubicBezTo>
                    <a:pt x="419" y="5315"/>
                    <a:pt x="421" y="5315"/>
                    <a:pt x="422" y="5315"/>
                  </a:cubicBezTo>
                  <a:cubicBezTo>
                    <a:pt x="541" y="5315"/>
                    <a:pt x="645" y="4613"/>
                    <a:pt x="645" y="4613"/>
                  </a:cubicBezTo>
                  <a:lnTo>
                    <a:pt x="645" y="4613"/>
                  </a:lnTo>
                  <a:cubicBezTo>
                    <a:pt x="645" y="4613"/>
                    <a:pt x="625" y="5291"/>
                    <a:pt x="719" y="5291"/>
                  </a:cubicBezTo>
                  <a:cubicBezTo>
                    <a:pt x="816" y="5288"/>
                    <a:pt x="881" y="4628"/>
                    <a:pt x="881" y="4627"/>
                  </a:cubicBezTo>
                  <a:lnTo>
                    <a:pt x="881" y="4627"/>
                  </a:lnTo>
                  <a:cubicBezTo>
                    <a:pt x="881" y="4627"/>
                    <a:pt x="847" y="5124"/>
                    <a:pt x="952" y="5124"/>
                  </a:cubicBezTo>
                  <a:cubicBezTo>
                    <a:pt x="953" y="5124"/>
                    <a:pt x="953" y="5124"/>
                    <a:pt x="954" y="5124"/>
                  </a:cubicBezTo>
                  <a:cubicBezTo>
                    <a:pt x="1058" y="5113"/>
                    <a:pt x="1126" y="4130"/>
                    <a:pt x="1126" y="4130"/>
                  </a:cubicBezTo>
                  <a:cubicBezTo>
                    <a:pt x="1716" y="2948"/>
                    <a:pt x="2770" y="434"/>
                    <a:pt x="2770" y="434"/>
                  </a:cubicBezTo>
                  <a:lnTo>
                    <a:pt x="1951" y="0"/>
                  </a:ln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5511751" y="3306830"/>
              <a:ext cx="310261" cy="344600"/>
            </a:xfrm>
            <a:custGeom>
              <a:avLst/>
              <a:gdLst/>
              <a:ahLst/>
              <a:cxnLst/>
              <a:rect l="l" t="t" r="r" b="b"/>
              <a:pathLst>
                <a:path w="4355" h="4837" extrusionOk="0">
                  <a:moveTo>
                    <a:pt x="2596" y="1"/>
                  </a:moveTo>
                  <a:cubicBezTo>
                    <a:pt x="2355" y="1"/>
                    <a:pt x="2106" y="33"/>
                    <a:pt x="1863" y="86"/>
                  </a:cubicBezTo>
                  <a:cubicBezTo>
                    <a:pt x="689" y="348"/>
                    <a:pt x="303" y="1637"/>
                    <a:pt x="0" y="2701"/>
                  </a:cubicBezTo>
                  <a:lnTo>
                    <a:pt x="819" y="3135"/>
                  </a:lnTo>
                  <a:lnTo>
                    <a:pt x="957" y="4836"/>
                  </a:lnTo>
                  <a:lnTo>
                    <a:pt x="4207" y="4542"/>
                  </a:lnTo>
                  <a:cubicBezTo>
                    <a:pt x="4207" y="4542"/>
                    <a:pt x="4355" y="3950"/>
                    <a:pt x="4348" y="2010"/>
                  </a:cubicBezTo>
                  <a:cubicBezTo>
                    <a:pt x="4342" y="471"/>
                    <a:pt x="3522" y="1"/>
                    <a:pt x="25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5630369" y="3306901"/>
              <a:ext cx="76586" cy="76657"/>
            </a:xfrm>
            <a:custGeom>
              <a:avLst/>
              <a:gdLst/>
              <a:ahLst/>
              <a:cxnLst/>
              <a:rect l="l" t="t" r="r" b="b"/>
              <a:pathLst>
                <a:path w="1075" h="1076" extrusionOk="0">
                  <a:moveTo>
                    <a:pt x="929" y="0"/>
                  </a:moveTo>
                  <a:cubicBezTo>
                    <a:pt x="689" y="0"/>
                    <a:pt x="441" y="32"/>
                    <a:pt x="198" y="85"/>
                  </a:cubicBezTo>
                  <a:cubicBezTo>
                    <a:pt x="131" y="102"/>
                    <a:pt x="65" y="122"/>
                    <a:pt x="0" y="142"/>
                  </a:cubicBezTo>
                  <a:lnTo>
                    <a:pt x="494" y="1076"/>
                  </a:lnTo>
                  <a:lnTo>
                    <a:pt x="1075" y="4"/>
                  </a:lnTo>
                  <a:cubicBezTo>
                    <a:pt x="1027" y="2"/>
                    <a:pt x="978" y="0"/>
                    <a:pt x="929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5643549" y="3380138"/>
              <a:ext cx="170911" cy="239731"/>
            </a:xfrm>
            <a:custGeom>
              <a:avLst/>
              <a:gdLst/>
              <a:ahLst/>
              <a:cxnLst/>
              <a:rect l="l" t="t" r="r" b="b"/>
              <a:pathLst>
                <a:path w="2399" h="3365" extrusionOk="0">
                  <a:moveTo>
                    <a:pt x="2246" y="0"/>
                  </a:moveTo>
                  <a:lnTo>
                    <a:pt x="1169" y="910"/>
                  </a:lnTo>
                  <a:lnTo>
                    <a:pt x="0" y="3364"/>
                  </a:lnTo>
                  <a:cubicBezTo>
                    <a:pt x="27" y="3365"/>
                    <a:pt x="55" y="3365"/>
                    <a:pt x="84" y="3365"/>
                  </a:cubicBezTo>
                  <a:cubicBezTo>
                    <a:pt x="850" y="3365"/>
                    <a:pt x="2398" y="3179"/>
                    <a:pt x="2246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5233335" y="3311746"/>
              <a:ext cx="201688" cy="263170"/>
            </a:xfrm>
            <a:custGeom>
              <a:avLst/>
              <a:gdLst/>
              <a:ahLst/>
              <a:cxnLst/>
              <a:rect l="l" t="t" r="r" b="b"/>
              <a:pathLst>
                <a:path w="2831" h="3694" extrusionOk="0">
                  <a:moveTo>
                    <a:pt x="511" y="1"/>
                  </a:moveTo>
                  <a:lnTo>
                    <a:pt x="1" y="3337"/>
                  </a:lnTo>
                  <a:lnTo>
                    <a:pt x="2320" y="3693"/>
                  </a:lnTo>
                  <a:lnTo>
                    <a:pt x="2830" y="359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5417497" y="3430863"/>
              <a:ext cx="24935" cy="28283"/>
            </a:xfrm>
            <a:custGeom>
              <a:avLst/>
              <a:gdLst/>
              <a:ahLst/>
              <a:cxnLst/>
              <a:rect l="l" t="t" r="r" b="b"/>
              <a:pathLst>
                <a:path w="350" h="397" extrusionOk="0">
                  <a:moveTo>
                    <a:pt x="44" y="1"/>
                  </a:moveTo>
                  <a:lnTo>
                    <a:pt x="0" y="286"/>
                  </a:lnTo>
                  <a:lnTo>
                    <a:pt x="349" y="396"/>
                  </a:lnTo>
                  <a:cubicBezTo>
                    <a:pt x="333" y="225"/>
                    <a:pt x="44" y="1"/>
                    <a:pt x="44" y="1"/>
                  </a:cubicBezTo>
                  <a:close/>
                </a:path>
              </a:pathLst>
            </a:custGeom>
            <a:solidFill>
              <a:srgbClr val="FFAD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5368268" y="3432857"/>
              <a:ext cx="385351" cy="187012"/>
            </a:xfrm>
            <a:custGeom>
              <a:avLst/>
              <a:gdLst/>
              <a:ahLst/>
              <a:cxnLst/>
              <a:rect l="l" t="t" r="r" b="b"/>
              <a:pathLst>
                <a:path w="5409" h="2625" extrusionOk="0">
                  <a:moveTo>
                    <a:pt x="113" y="0"/>
                  </a:moveTo>
                  <a:cubicBezTo>
                    <a:pt x="63" y="0"/>
                    <a:pt x="30" y="12"/>
                    <a:pt x="27" y="43"/>
                  </a:cubicBezTo>
                  <a:cubicBezTo>
                    <a:pt x="20" y="114"/>
                    <a:pt x="168" y="190"/>
                    <a:pt x="326" y="251"/>
                  </a:cubicBezTo>
                  <a:cubicBezTo>
                    <a:pt x="246" y="230"/>
                    <a:pt x="170" y="216"/>
                    <a:pt x="115" y="216"/>
                  </a:cubicBezTo>
                  <a:cubicBezTo>
                    <a:pt x="63" y="216"/>
                    <a:pt x="28" y="229"/>
                    <a:pt x="27" y="261"/>
                  </a:cubicBezTo>
                  <a:cubicBezTo>
                    <a:pt x="23" y="338"/>
                    <a:pt x="202" y="422"/>
                    <a:pt x="372" y="486"/>
                  </a:cubicBezTo>
                  <a:cubicBezTo>
                    <a:pt x="263" y="456"/>
                    <a:pt x="150" y="430"/>
                    <a:pt x="81" y="430"/>
                  </a:cubicBezTo>
                  <a:cubicBezTo>
                    <a:pt x="41" y="430"/>
                    <a:pt x="16" y="439"/>
                    <a:pt x="13" y="459"/>
                  </a:cubicBezTo>
                  <a:cubicBezTo>
                    <a:pt x="0" y="560"/>
                    <a:pt x="584" y="765"/>
                    <a:pt x="662" y="791"/>
                  </a:cubicBezTo>
                  <a:cubicBezTo>
                    <a:pt x="610" y="776"/>
                    <a:pt x="337" y="684"/>
                    <a:pt x="205" y="684"/>
                  </a:cubicBezTo>
                  <a:cubicBezTo>
                    <a:pt x="165" y="684"/>
                    <a:pt x="138" y="692"/>
                    <a:pt x="134" y="714"/>
                  </a:cubicBezTo>
                  <a:cubicBezTo>
                    <a:pt x="118" y="811"/>
                    <a:pt x="769" y="1016"/>
                    <a:pt x="769" y="1016"/>
                  </a:cubicBezTo>
                  <a:cubicBezTo>
                    <a:pt x="769" y="1016"/>
                    <a:pt x="3143" y="2624"/>
                    <a:pt x="3802" y="2624"/>
                  </a:cubicBezTo>
                  <a:cubicBezTo>
                    <a:pt x="3806" y="2624"/>
                    <a:pt x="3810" y="2624"/>
                    <a:pt x="3814" y="2624"/>
                  </a:cubicBezTo>
                  <a:cubicBezTo>
                    <a:pt x="4455" y="2607"/>
                    <a:pt x="4928" y="2108"/>
                    <a:pt x="5365" y="1403"/>
                  </a:cubicBezTo>
                  <a:cubicBezTo>
                    <a:pt x="5382" y="1383"/>
                    <a:pt x="5395" y="1359"/>
                    <a:pt x="5408" y="1332"/>
                  </a:cubicBezTo>
                  <a:lnTo>
                    <a:pt x="5143" y="412"/>
                  </a:lnTo>
                  <a:lnTo>
                    <a:pt x="4337" y="653"/>
                  </a:lnTo>
                  <a:cubicBezTo>
                    <a:pt x="4227" y="855"/>
                    <a:pt x="4122" y="1040"/>
                    <a:pt x="4035" y="1184"/>
                  </a:cubicBezTo>
                  <a:cubicBezTo>
                    <a:pt x="3949" y="1327"/>
                    <a:pt x="3803" y="1446"/>
                    <a:pt x="3649" y="1446"/>
                  </a:cubicBezTo>
                  <a:cubicBezTo>
                    <a:pt x="3611" y="1446"/>
                    <a:pt x="3573" y="1439"/>
                    <a:pt x="3535" y="1423"/>
                  </a:cubicBezTo>
                  <a:lnTo>
                    <a:pt x="1040" y="368"/>
                  </a:lnTo>
                  <a:lnTo>
                    <a:pt x="758" y="181"/>
                  </a:lnTo>
                  <a:cubicBezTo>
                    <a:pt x="758" y="181"/>
                    <a:pt x="307" y="0"/>
                    <a:pt x="113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5677247" y="3339887"/>
              <a:ext cx="137569" cy="187866"/>
            </a:xfrm>
            <a:custGeom>
              <a:avLst/>
              <a:gdLst/>
              <a:ahLst/>
              <a:cxnLst/>
              <a:rect l="l" t="t" r="r" b="b"/>
              <a:pathLst>
                <a:path w="1931" h="2637" extrusionOk="0">
                  <a:moveTo>
                    <a:pt x="1343" y="0"/>
                  </a:moveTo>
                  <a:cubicBezTo>
                    <a:pt x="1131" y="0"/>
                    <a:pt x="950" y="209"/>
                    <a:pt x="840" y="381"/>
                  </a:cubicBezTo>
                  <a:cubicBezTo>
                    <a:pt x="739" y="536"/>
                    <a:pt x="343" y="1324"/>
                    <a:pt x="0" y="1958"/>
                  </a:cubicBezTo>
                  <a:cubicBezTo>
                    <a:pt x="248" y="2144"/>
                    <a:pt x="631" y="2406"/>
                    <a:pt x="1071" y="2637"/>
                  </a:cubicBezTo>
                  <a:cubicBezTo>
                    <a:pt x="1497" y="1912"/>
                    <a:pt x="1931" y="519"/>
                    <a:pt x="1719" y="237"/>
                  </a:cubicBezTo>
                  <a:cubicBezTo>
                    <a:pt x="1589" y="65"/>
                    <a:pt x="1462" y="0"/>
                    <a:pt x="13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8"/>
            <p:cNvSpPr/>
            <p:nvPr/>
          </p:nvSpPr>
          <p:spPr>
            <a:xfrm>
              <a:off x="5586983" y="3138841"/>
              <a:ext cx="135574" cy="195703"/>
            </a:xfrm>
            <a:custGeom>
              <a:avLst/>
              <a:gdLst/>
              <a:ahLst/>
              <a:cxnLst/>
              <a:rect l="l" t="t" r="r" b="b"/>
              <a:pathLst>
                <a:path w="1903" h="2747" extrusionOk="0">
                  <a:moveTo>
                    <a:pt x="688" y="0"/>
                  </a:moveTo>
                  <a:cubicBezTo>
                    <a:pt x="474" y="0"/>
                    <a:pt x="296" y="145"/>
                    <a:pt x="223" y="558"/>
                  </a:cubicBezTo>
                  <a:cubicBezTo>
                    <a:pt x="1" y="1829"/>
                    <a:pt x="690" y="1880"/>
                    <a:pt x="803" y="1880"/>
                  </a:cubicBezTo>
                  <a:cubicBezTo>
                    <a:pt x="812" y="1880"/>
                    <a:pt x="818" y="1880"/>
                    <a:pt x="818" y="1880"/>
                  </a:cubicBezTo>
                  <a:lnTo>
                    <a:pt x="818" y="1880"/>
                  </a:lnTo>
                  <a:lnTo>
                    <a:pt x="810" y="2746"/>
                  </a:lnTo>
                  <a:lnTo>
                    <a:pt x="1399" y="2743"/>
                  </a:lnTo>
                  <a:lnTo>
                    <a:pt x="1425" y="1860"/>
                  </a:lnTo>
                  <a:lnTo>
                    <a:pt x="1902" y="809"/>
                  </a:lnTo>
                  <a:cubicBezTo>
                    <a:pt x="1902" y="809"/>
                    <a:pt x="1194" y="0"/>
                    <a:pt x="688" y="0"/>
                  </a:cubicBezTo>
                  <a:close/>
                </a:path>
              </a:pathLst>
            </a:custGeom>
            <a:solidFill>
              <a:srgbClr val="A972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8"/>
            <p:cNvSpPr/>
            <p:nvPr/>
          </p:nvSpPr>
          <p:spPr>
            <a:xfrm>
              <a:off x="5580428" y="3108421"/>
              <a:ext cx="243507" cy="243008"/>
            </a:xfrm>
            <a:custGeom>
              <a:avLst/>
              <a:gdLst/>
              <a:ahLst/>
              <a:cxnLst/>
              <a:rect l="l" t="t" r="r" b="b"/>
              <a:pathLst>
                <a:path w="3418" h="3411" extrusionOk="0">
                  <a:moveTo>
                    <a:pt x="912" y="0"/>
                  </a:moveTo>
                  <a:cubicBezTo>
                    <a:pt x="745" y="0"/>
                    <a:pt x="579" y="41"/>
                    <a:pt x="436" y="139"/>
                  </a:cubicBezTo>
                  <a:cubicBezTo>
                    <a:pt x="3" y="434"/>
                    <a:pt x="0" y="941"/>
                    <a:pt x="289" y="1143"/>
                  </a:cubicBezTo>
                  <a:cubicBezTo>
                    <a:pt x="318" y="1163"/>
                    <a:pt x="352" y="1171"/>
                    <a:pt x="389" y="1171"/>
                  </a:cubicBezTo>
                  <a:cubicBezTo>
                    <a:pt x="566" y="1171"/>
                    <a:pt x="821" y="986"/>
                    <a:pt x="994" y="986"/>
                  </a:cubicBezTo>
                  <a:cubicBezTo>
                    <a:pt x="1026" y="986"/>
                    <a:pt x="1055" y="993"/>
                    <a:pt x="1081" y="1008"/>
                  </a:cubicBezTo>
                  <a:cubicBezTo>
                    <a:pt x="1276" y="1122"/>
                    <a:pt x="1151" y="1380"/>
                    <a:pt x="1262" y="1408"/>
                  </a:cubicBezTo>
                  <a:cubicBezTo>
                    <a:pt x="1269" y="1409"/>
                    <a:pt x="1275" y="1410"/>
                    <a:pt x="1282" y="1410"/>
                  </a:cubicBezTo>
                  <a:cubicBezTo>
                    <a:pt x="1380" y="1410"/>
                    <a:pt x="1452" y="1225"/>
                    <a:pt x="1577" y="1225"/>
                  </a:cubicBezTo>
                  <a:cubicBezTo>
                    <a:pt x="1584" y="1225"/>
                    <a:pt x="1591" y="1225"/>
                    <a:pt x="1598" y="1226"/>
                  </a:cubicBezTo>
                  <a:cubicBezTo>
                    <a:pt x="1745" y="1253"/>
                    <a:pt x="1782" y="1495"/>
                    <a:pt x="1531" y="1626"/>
                  </a:cubicBezTo>
                  <a:cubicBezTo>
                    <a:pt x="1531" y="1626"/>
                    <a:pt x="1037" y="2347"/>
                    <a:pt x="1494" y="3026"/>
                  </a:cubicBezTo>
                  <a:cubicBezTo>
                    <a:pt x="1678" y="3298"/>
                    <a:pt x="1973" y="3411"/>
                    <a:pt x="2271" y="3411"/>
                  </a:cubicBezTo>
                  <a:cubicBezTo>
                    <a:pt x="2713" y="3411"/>
                    <a:pt x="3160" y="3162"/>
                    <a:pt x="3256" y="2810"/>
                  </a:cubicBezTo>
                  <a:cubicBezTo>
                    <a:pt x="3417" y="2223"/>
                    <a:pt x="3189" y="1549"/>
                    <a:pt x="2692" y="1284"/>
                  </a:cubicBezTo>
                  <a:cubicBezTo>
                    <a:pt x="2199" y="1018"/>
                    <a:pt x="1970" y="927"/>
                    <a:pt x="1836" y="508"/>
                  </a:cubicBezTo>
                  <a:cubicBezTo>
                    <a:pt x="1757" y="256"/>
                    <a:pt x="1331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8"/>
            <p:cNvSpPr/>
            <p:nvPr/>
          </p:nvSpPr>
          <p:spPr>
            <a:xfrm>
              <a:off x="5630369" y="3226540"/>
              <a:ext cx="36690" cy="35550"/>
            </a:xfrm>
            <a:custGeom>
              <a:avLst/>
              <a:gdLst/>
              <a:ahLst/>
              <a:cxnLst/>
              <a:rect l="l" t="t" r="r" b="b"/>
              <a:pathLst>
                <a:path w="515" h="499" extrusionOk="0">
                  <a:moveTo>
                    <a:pt x="259" y="0"/>
                  </a:moveTo>
                  <a:cubicBezTo>
                    <a:pt x="253" y="0"/>
                    <a:pt x="248" y="1"/>
                    <a:pt x="242" y="1"/>
                  </a:cubicBezTo>
                  <a:cubicBezTo>
                    <a:pt x="105" y="8"/>
                    <a:pt x="0" y="125"/>
                    <a:pt x="7" y="263"/>
                  </a:cubicBezTo>
                  <a:cubicBezTo>
                    <a:pt x="17" y="397"/>
                    <a:pt x="128" y="498"/>
                    <a:pt x="257" y="498"/>
                  </a:cubicBezTo>
                  <a:cubicBezTo>
                    <a:pt x="261" y="498"/>
                    <a:pt x="265" y="498"/>
                    <a:pt x="269" y="498"/>
                  </a:cubicBezTo>
                  <a:cubicBezTo>
                    <a:pt x="407" y="492"/>
                    <a:pt x="514" y="374"/>
                    <a:pt x="504" y="236"/>
                  </a:cubicBezTo>
                  <a:cubicBezTo>
                    <a:pt x="497" y="104"/>
                    <a:pt x="389" y="0"/>
                    <a:pt x="259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8"/>
            <p:cNvSpPr/>
            <p:nvPr/>
          </p:nvSpPr>
          <p:spPr>
            <a:xfrm>
              <a:off x="5644974" y="3270354"/>
              <a:ext cx="21586" cy="19449"/>
            </a:xfrm>
            <a:custGeom>
              <a:avLst/>
              <a:gdLst/>
              <a:ahLst/>
              <a:cxnLst/>
              <a:rect l="l" t="t" r="r" b="b"/>
              <a:pathLst>
                <a:path w="303" h="273" extrusionOk="0">
                  <a:moveTo>
                    <a:pt x="303" y="1"/>
                  </a:moveTo>
                  <a:lnTo>
                    <a:pt x="303" y="1"/>
                  </a:lnTo>
                  <a:cubicBezTo>
                    <a:pt x="175" y="31"/>
                    <a:pt x="4" y="34"/>
                    <a:pt x="4" y="34"/>
                  </a:cubicBezTo>
                  <a:lnTo>
                    <a:pt x="1" y="269"/>
                  </a:lnTo>
                  <a:lnTo>
                    <a:pt x="4" y="272"/>
                  </a:lnTo>
                  <a:cubicBezTo>
                    <a:pt x="208" y="243"/>
                    <a:pt x="303" y="1"/>
                    <a:pt x="303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8"/>
            <p:cNvSpPr/>
            <p:nvPr/>
          </p:nvSpPr>
          <p:spPr>
            <a:xfrm>
              <a:off x="6147144" y="3552214"/>
              <a:ext cx="590600" cy="272788"/>
            </a:xfrm>
            <a:custGeom>
              <a:avLst/>
              <a:gdLst/>
              <a:ahLst/>
              <a:cxnLst/>
              <a:rect l="l" t="t" r="r" b="b"/>
              <a:pathLst>
                <a:path w="8290" h="3829" extrusionOk="0">
                  <a:moveTo>
                    <a:pt x="8199" y="92"/>
                  </a:moveTo>
                  <a:lnTo>
                    <a:pt x="8199" y="3738"/>
                  </a:lnTo>
                  <a:lnTo>
                    <a:pt x="92" y="3738"/>
                  </a:lnTo>
                  <a:lnTo>
                    <a:pt x="92" y="92"/>
                  </a:lnTo>
                  <a:close/>
                  <a:moveTo>
                    <a:pt x="1" y="1"/>
                  </a:moveTo>
                  <a:lnTo>
                    <a:pt x="1" y="3828"/>
                  </a:lnTo>
                  <a:lnTo>
                    <a:pt x="8290" y="3828"/>
                  </a:lnTo>
                  <a:lnTo>
                    <a:pt x="82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6215323" y="3606571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5" y="336"/>
                  </a:lnTo>
                  <a:lnTo>
                    <a:pt x="25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8"/>
            <p:cNvSpPr/>
            <p:nvPr/>
          </p:nvSpPr>
          <p:spPr>
            <a:xfrm>
              <a:off x="6212259" y="3670404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4"/>
                  </a:cubicBezTo>
                  <a:cubicBezTo>
                    <a:pt x="6550" y="21"/>
                    <a:pt x="6533" y="1"/>
                    <a:pt x="6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6212259" y="3713221"/>
              <a:ext cx="466638" cy="6554"/>
            </a:xfrm>
            <a:custGeom>
              <a:avLst/>
              <a:gdLst/>
              <a:ahLst/>
              <a:cxnLst/>
              <a:rect l="l" t="t" r="r" b="b"/>
              <a:pathLst>
                <a:path w="6550" h="92" extrusionOk="0">
                  <a:moveTo>
                    <a:pt x="44" y="0"/>
                  </a:moveTo>
                  <a:cubicBezTo>
                    <a:pt x="20" y="0"/>
                    <a:pt x="0" y="20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06" y="91"/>
                  </a:lnTo>
                  <a:cubicBezTo>
                    <a:pt x="6533" y="91"/>
                    <a:pt x="6550" y="71"/>
                    <a:pt x="6550" y="48"/>
                  </a:cubicBezTo>
                  <a:cubicBezTo>
                    <a:pt x="6550" y="20"/>
                    <a:pt x="6533" y="0"/>
                    <a:pt x="6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8"/>
            <p:cNvSpPr/>
            <p:nvPr/>
          </p:nvSpPr>
          <p:spPr>
            <a:xfrm>
              <a:off x="6212259" y="3756251"/>
              <a:ext cx="246855" cy="6341"/>
            </a:xfrm>
            <a:custGeom>
              <a:avLst/>
              <a:gdLst/>
              <a:ahLst/>
              <a:cxnLst/>
              <a:rect l="l" t="t" r="r" b="b"/>
              <a:pathLst>
                <a:path w="3465" h="89" extrusionOk="0">
                  <a:moveTo>
                    <a:pt x="44" y="1"/>
                  </a:moveTo>
                  <a:cubicBezTo>
                    <a:pt x="20" y="1"/>
                    <a:pt x="0" y="21"/>
                    <a:pt x="0" y="45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3421" y="88"/>
                  </a:lnTo>
                  <a:cubicBezTo>
                    <a:pt x="3445" y="88"/>
                    <a:pt x="3465" y="68"/>
                    <a:pt x="3465" y="45"/>
                  </a:cubicBezTo>
                  <a:cubicBezTo>
                    <a:pt x="3465" y="21"/>
                    <a:pt x="3445" y="1"/>
                    <a:pt x="3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8"/>
            <p:cNvSpPr/>
            <p:nvPr/>
          </p:nvSpPr>
          <p:spPr>
            <a:xfrm>
              <a:off x="4398160" y="3305762"/>
              <a:ext cx="584117" cy="266304"/>
            </a:xfrm>
            <a:custGeom>
              <a:avLst/>
              <a:gdLst/>
              <a:ahLst/>
              <a:cxnLst/>
              <a:rect l="l" t="t" r="r" b="b"/>
              <a:pathLst>
                <a:path w="8199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8199" y="3737"/>
                  </a:lnTo>
                  <a:lnTo>
                    <a:pt x="8199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8"/>
            <p:cNvSpPr/>
            <p:nvPr/>
          </p:nvSpPr>
          <p:spPr>
            <a:xfrm>
              <a:off x="4395025" y="3302627"/>
              <a:ext cx="590387" cy="272503"/>
            </a:xfrm>
            <a:custGeom>
              <a:avLst/>
              <a:gdLst/>
              <a:ahLst/>
              <a:cxnLst/>
              <a:rect l="l" t="t" r="r" b="b"/>
              <a:pathLst>
                <a:path w="8287" h="3825" extrusionOk="0">
                  <a:moveTo>
                    <a:pt x="8195" y="88"/>
                  </a:moveTo>
                  <a:lnTo>
                    <a:pt x="8195" y="3734"/>
                  </a:lnTo>
                  <a:lnTo>
                    <a:pt x="88" y="3734"/>
                  </a:lnTo>
                  <a:lnTo>
                    <a:pt x="88" y="88"/>
                  </a:lnTo>
                  <a:close/>
                  <a:moveTo>
                    <a:pt x="1" y="1"/>
                  </a:moveTo>
                  <a:lnTo>
                    <a:pt x="1" y="3825"/>
                  </a:lnTo>
                  <a:lnTo>
                    <a:pt x="8286" y="3825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3" name="Google Shape;873;p38"/>
            <p:cNvSpPr/>
            <p:nvPr/>
          </p:nvSpPr>
          <p:spPr>
            <a:xfrm>
              <a:off x="4122381" y="3302627"/>
              <a:ext cx="272716" cy="272503"/>
            </a:xfrm>
            <a:custGeom>
              <a:avLst/>
              <a:gdLst/>
              <a:ahLst/>
              <a:cxnLst/>
              <a:rect l="l" t="t" r="r" b="b"/>
              <a:pathLst>
                <a:path w="3828" h="3825" extrusionOk="0">
                  <a:moveTo>
                    <a:pt x="1" y="1"/>
                  </a:moveTo>
                  <a:lnTo>
                    <a:pt x="1" y="3825"/>
                  </a:lnTo>
                  <a:lnTo>
                    <a:pt x="3828" y="3825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8"/>
            <p:cNvSpPr/>
            <p:nvPr/>
          </p:nvSpPr>
          <p:spPr>
            <a:xfrm>
              <a:off x="4462991" y="3356700"/>
              <a:ext cx="184162" cy="24222"/>
            </a:xfrm>
            <a:custGeom>
              <a:avLst/>
              <a:gdLst/>
              <a:ahLst/>
              <a:cxnLst/>
              <a:rect l="l" t="t" r="r" b="b"/>
              <a:pathLst>
                <a:path w="2585" h="340" extrusionOk="0">
                  <a:moveTo>
                    <a:pt x="0" y="1"/>
                  </a:moveTo>
                  <a:lnTo>
                    <a:pt x="0" y="340"/>
                  </a:lnTo>
                  <a:lnTo>
                    <a:pt x="2585" y="340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8"/>
            <p:cNvSpPr/>
            <p:nvPr/>
          </p:nvSpPr>
          <p:spPr>
            <a:xfrm>
              <a:off x="4462991" y="3423952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8"/>
            <p:cNvSpPr/>
            <p:nvPr/>
          </p:nvSpPr>
          <p:spPr>
            <a:xfrm>
              <a:off x="4459856" y="3420533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1" y="1"/>
                    <a:pt x="1" y="21"/>
                    <a:pt x="1" y="48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6510" y="92"/>
                  </a:lnTo>
                  <a:cubicBezTo>
                    <a:pt x="6533" y="92"/>
                    <a:pt x="6553" y="72"/>
                    <a:pt x="6553" y="48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7" name="Google Shape;877;p38"/>
            <p:cNvSpPr/>
            <p:nvPr/>
          </p:nvSpPr>
          <p:spPr>
            <a:xfrm>
              <a:off x="4462991" y="3466769"/>
              <a:ext cx="460654" cy="71"/>
            </a:xfrm>
            <a:custGeom>
              <a:avLst/>
              <a:gdLst/>
              <a:ahLst/>
              <a:cxnLst/>
              <a:rect l="l" t="t" r="r" b="b"/>
              <a:pathLst>
                <a:path w="6466" h="1" extrusionOk="0">
                  <a:moveTo>
                    <a:pt x="0" y="0"/>
                  </a:moveTo>
                  <a:lnTo>
                    <a:pt x="6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8"/>
            <p:cNvSpPr/>
            <p:nvPr/>
          </p:nvSpPr>
          <p:spPr>
            <a:xfrm>
              <a:off x="4459856" y="3463563"/>
              <a:ext cx="466923" cy="6341"/>
            </a:xfrm>
            <a:custGeom>
              <a:avLst/>
              <a:gdLst/>
              <a:ahLst/>
              <a:cxnLst/>
              <a:rect l="l" t="t" r="r" b="b"/>
              <a:pathLst>
                <a:path w="6554" h="89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69"/>
                    <a:pt x="21" y="89"/>
                    <a:pt x="44" y="89"/>
                  </a:cubicBezTo>
                  <a:lnTo>
                    <a:pt x="6510" y="89"/>
                  </a:lnTo>
                  <a:cubicBezTo>
                    <a:pt x="6533" y="89"/>
                    <a:pt x="6553" y="69"/>
                    <a:pt x="6553" y="45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9" name="Google Shape;879;p38"/>
            <p:cNvSpPr/>
            <p:nvPr/>
          </p:nvSpPr>
          <p:spPr>
            <a:xfrm>
              <a:off x="4462991" y="3509514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0" y="1"/>
                  </a:moveTo>
                  <a:lnTo>
                    <a:pt x="5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8"/>
            <p:cNvSpPr/>
            <p:nvPr/>
          </p:nvSpPr>
          <p:spPr>
            <a:xfrm>
              <a:off x="4459856" y="3506379"/>
              <a:ext cx="370532" cy="6626"/>
            </a:xfrm>
            <a:custGeom>
              <a:avLst/>
              <a:gdLst/>
              <a:ahLst/>
              <a:cxnLst/>
              <a:rect l="l" t="t" r="r" b="b"/>
              <a:pathLst>
                <a:path w="5201" h="93" extrusionOk="0">
                  <a:moveTo>
                    <a:pt x="44" y="1"/>
                  </a:moveTo>
                  <a:cubicBezTo>
                    <a:pt x="21" y="1"/>
                    <a:pt x="1" y="21"/>
                    <a:pt x="1" y="45"/>
                  </a:cubicBezTo>
                  <a:cubicBezTo>
                    <a:pt x="1" y="72"/>
                    <a:pt x="21" y="92"/>
                    <a:pt x="44" y="92"/>
                  </a:cubicBezTo>
                  <a:lnTo>
                    <a:pt x="5157" y="92"/>
                  </a:lnTo>
                  <a:cubicBezTo>
                    <a:pt x="5181" y="92"/>
                    <a:pt x="5201" y="72"/>
                    <a:pt x="5201" y="45"/>
                  </a:cubicBezTo>
                  <a:cubicBezTo>
                    <a:pt x="5201" y="21"/>
                    <a:pt x="5181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1" name="Google Shape;881;p38"/>
            <p:cNvSpPr/>
            <p:nvPr/>
          </p:nvSpPr>
          <p:spPr>
            <a:xfrm>
              <a:off x="4166907" y="3420319"/>
              <a:ext cx="58561" cy="38328"/>
            </a:xfrm>
            <a:custGeom>
              <a:avLst/>
              <a:gdLst/>
              <a:ahLst/>
              <a:cxnLst/>
              <a:rect l="l" t="t" r="r" b="b"/>
              <a:pathLst>
                <a:path w="822" h="538" extrusionOk="0">
                  <a:moveTo>
                    <a:pt x="0" y="0"/>
                  </a:moveTo>
                  <a:lnTo>
                    <a:pt x="151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2" y="0"/>
                  </a:lnTo>
                  <a:lnTo>
                    <a:pt x="678" y="0"/>
                  </a:lnTo>
                  <a:lnTo>
                    <a:pt x="614" y="239"/>
                  </a:lnTo>
                  <a:cubicBezTo>
                    <a:pt x="611" y="253"/>
                    <a:pt x="608" y="282"/>
                    <a:pt x="597" y="323"/>
                  </a:cubicBezTo>
                  <a:cubicBezTo>
                    <a:pt x="591" y="363"/>
                    <a:pt x="587" y="394"/>
                    <a:pt x="584" y="417"/>
                  </a:cubicBezTo>
                  <a:lnTo>
                    <a:pt x="580" y="417"/>
                  </a:lnTo>
                  <a:cubicBezTo>
                    <a:pt x="580" y="406"/>
                    <a:pt x="577" y="397"/>
                    <a:pt x="577" y="380"/>
                  </a:cubicBezTo>
                  <a:cubicBezTo>
                    <a:pt x="574" y="366"/>
                    <a:pt x="574" y="350"/>
                    <a:pt x="571" y="336"/>
                  </a:cubicBezTo>
                  <a:cubicBezTo>
                    <a:pt x="567" y="319"/>
                    <a:pt x="564" y="306"/>
                    <a:pt x="560" y="290"/>
                  </a:cubicBezTo>
                  <a:cubicBezTo>
                    <a:pt x="560" y="276"/>
                    <a:pt x="557" y="265"/>
                    <a:pt x="557" y="259"/>
                  </a:cubicBezTo>
                  <a:lnTo>
                    <a:pt x="493" y="0"/>
                  </a:lnTo>
                  <a:lnTo>
                    <a:pt x="332" y="0"/>
                  </a:lnTo>
                  <a:lnTo>
                    <a:pt x="265" y="259"/>
                  </a:lnTo>
                  <a:lnTo>
                    <a:pt x="258" y="299"/>
                  </a:lnTo>
                  <a:cubicBezTo>
                    <a:pt x="248" y="353"/>
                    <a:pt x="242" y="394"/>
                    <a:pt x="242" y="417"/>
                  </a:cubicBezTo>
                  <a:lnTo>
                    <a:pt x="238" y="417"/>
                  </a:ln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8"/>
            <p:cNvSpPr/>
            <p:nvPr/>
          </p:nvSpPr>
          <p:spPr>
            <a:xfrm>
              <a:off x="4233804" y="3420319"/>
              <a:ext cx="58704" cy="38328"/>
            </a:xfrm>
            <a:custGeom>
              <a:avLst/>
              <a:gdLst/>
              <a:ahLst/>
              <a:cxnLst/>
              <a:rect l="l" t="t" r="r" b="b"/>
              <a:pathLst>
                <a:path w="824" h="538" extrusionOk="0">
                  <a:moveTo>
                    <a:pt x="1" y="0"/>
                  </a:moveTo>
                  <a:lnTo>
                    <a:pt x="155" y="538"/>
                  </a:lnTo>
                  <a:lnTo>
                    <a:pt x="313" y="538"/>
                  </a:lnTo>
                  <a:lnTo>
                    <a:pt x="411" y="115"/>
                  </a:lnTo>
                  <a:lnTo>
                    <a:pt x="414" y="115"/>
                  </a:lnTo>
                  <a:lnTo>
                    <a:pt x="471" y="350"/>
                  </a:lnTo>
                  <a:lnTo>
                    <a:pt x="511" y="538"/>
                  </a:lnTo>
                  <a:lnTo>
                    <a:pt x="669" y="538"/>
                  </a:lnTo>
                  <a:lnTo>
                    <a:pt x="823" y="0"/>
                  </a:lnTo>
                  <a:lnTo>
                    <a:pt x="682" y="0"/>
                  </a:lnTo>
                  <a:lnTo>
                    <a:pt x="615" y="239"/>
                  </a:lnTo>
                  <a:cubicBezTo>
                    <a:pt x="615" y="253"/>
                    <a:pt x="608" y="282"/>
                    <a:pt x="602" y="323"/>
                  </a:cubicBezTo>
                  <a:cubicBezTo>
                    <a:pt x="595" y="363"/>
                    <a:pt x="588" y="394"/>
                    <a:pt x="585" y="417"/>
                  </a:cubicBezTo>
                  <a:lnTo>
                    <a:pt x="581" y="417"/>
                  </a:lnTo>
                  <a:cubicBezTo>
                    <a:pt x="581" y="406"/>
                    <a:pt x="581" y="397"/>
                    <a:pt x="578" y="380"/>
                  </a:cubicBezTo>
                  <a:cubicBezTo>
                    <a:pt x="578" y="366"/>
                    <a:pt x="575" y="350"/>
                    <a:pt x="572" y="336"/>
                  </a:cubicBezTo>
                  <a:cubicBezTo>
                    <a:pt x="568" y="319"/>
                    <a:pt x="568" y="306"/>
                    <a:pt x="565" y="290"/>
                  </a:cubicBezTo>
                  <a:cubicBezTo>
                    <a:pt x="561" y="276"/>
                    <a:pt x="558" y="265"/>
                    <a:pt x="558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6" y="259"/>
                  </a:lnTo>
                  <a:lnTo>
                    <a:pt x="259" y="299"/>
                  </a:lnTo>
                  <a:cubicBezTo>
                    <a:pt x="250" y="353"/>
                    <a:pt x="242" y="394"/>
                    <a:pt x="242" y="417"/>
                  </a:cubicBezTo>
                  <a:lnTo>
                    <a:pt x="239" y="417"/>
                  </a:lnTo>
                  <a:cubicBezTo>
                    <a:pt x="229" y="340"/>
                    <a:pt x="219" y="282"/>
                    <a:pt x="209" y="239"/>
                  </a:cubicBezTo>
                  <a:lnTo>
                    <a:pt x="1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8"/>
            <p:cNvSpPr/>
            <p:nvPr/>
          </p:nvSpPr>
          <p:spPr>
            <a:xfrm>
              <a:off x="4301057" y="3420319"/>
              <a:ext cx="58633" cy="38328"/>
            </a:xfrm>
            <a:custGeom>
              <a:avLst/>
              <a:gdLst/>
              <a:ahLst/>
              <a:cxnLst/>
              <a:rect l="l" t="t" r="r" b="b"/>
              <a:pathLst>
                <a:path w="823" h="538" extrusionOk="0">
                  <a:moveTo>
                    <a:pt x="0" y="0"/>
                  </a:moveTo>
                  <a:lnTo>
                    <a:pt x="152" y="538"/>
                  </a:lnTo>
                  <a:lnTo>
                    <a:pt x="309" y="538"/>
                  </a:lnTo>
                  <a:lnTo>
                    <a:pt x="406" y="115"/>
                  </a:lnTo>
                  <a:lnTo>
                    <a:pt x="409" y="115"/>
                  </a:lnTo>
                  <a:lnTo>
                    <a:pt x="467" y="350"/>
                  </a:lnTo>
                  <a:lnTo>
                    <a:pt x="507" y="538"/>
                  </a:lnTo>
                  <a:lnTo>
                    <a:pt x="668" y="538"/>
                  </a:lnTo>
                  <a:lnTo>
                    <a:pt x="823" y="0"/>
                  </a:lnTo>
                  <a:lnTo>
                    <a:pt x="678" y="0"/>
                  </a:lnTo>
                  <a:lnTo>
                    <a:pt x="615" y="239"/>
                  </a:lnTo>
                  <a:cubicBezTo>
                    <a:pt x="611" y="253"/>
                    <a:pt x="604" y="282"/>
                    <a:pt x="598" y="323"/>
                  </a:cubicBezTo>
                  <a:cubicBezTo>
                    <a:pt x="591" y="363"/>
                    <a:pt x="584" y="394"/>
                    <a:pt x="584" y="417"/>
                  </a:cubicBezTo>
                  <a:lnTo>
                    <a:pt x="581" y="417"/>
                  </a:lnTo>
                  <a:cubicBezTo>
                    <a:pt x="581" y="406"/>
                    <a:pt x="578" y="397"/>
                    <a:pt x="578" y="380"/>
                  </a:cubicBezTo>
                  <a:cubicBezTo>
                    <a:pt x="575" y="366"/>
                    <a:pt x="571" y="350"/>
                    <a:pt x="571" y="336"/>
                  </a:cubicBezTo>
                  <a:cubicBezTo>
                    <a:pt x="567" y="319"/>
                    <a:pt x="564" y="306"/>
                    <a:pt x="561" y="290"/>
                  </a:cubicBezTo>
                  <a:cubicBezTo>
                    <a:pt x="558" y="276"/>
                    <a:pt x="558" y="265"/>
                    <a:pt x="554" y="259"/>
                  </a:cubicBezTo>
                  <a:lnTo>
                    <a:pt x="494" y="0"/>
                  </a:lnTo>
                  <a:lnTo>
                    <a:pt x="333" y="0"/>
                  </a:lnTo>
                  <a:lnTo>
                    <a:pt x="265" y="259"/>
                  </a:lnTo>
                  <a:lnTo>
                    <a:pt x="255" y="299"/>
                  </a:lnTo>
                  <a:cubicBezTo>
                    <a:pt x="248" y="353"/>
                    <a:pt x="242" y="394"/>
                    <a:pt x="239" y="417"/>
                  </a:cubicBezTo>
                  <a:cubicBezTo>
                    <a:pt x="228" y="340"/>
                    <a:pt x="218" y="282"/>
                    <a:pt x="208" y="23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8"/>
            <p:cNvSpPr/>
            <p:nvPr/>
          </p:nvSpPr>
          <p:spPr>
            <a:xfrm>
              <a:off x="2763230" y="2508135"/>
              <a:ext cx="590315" cy="272431"/>
            </a:xfrm>
            <a:custGeom>
              <a:avLst/>
              <a:gdLst/>
              <a:ahLst/>
              <a:cxnLst/>
              <a:rect l="l" t="t" r="r" b="b"/>
              <a:pathLst>
                <a:path w="8286" h="3824" extrusionOk="0">
                  <a:moveTo>
                    <a:pt x="8196" y="91"/>
                  </a:moveTo>
                  <a:lnTo>
                    <a:pt x="8196" y="3737"/>
                  </a:lnTo>
                  <a:lnTo>
                    <a:pt x="88" y="3737"/>
                  </a:lnTo>
                  <a:lnTo>
                    <a:pt x="88" y="91"/>
                  </a:lnTo>
                  <a:close/>
                  <a:moveTo>
                    <a:pt x="1" y="1"/>
                  </a:moveTo>
                  <a:lnTo>
                    <a:pt x="1" y="3824"/>
                  </a:lnTo>
                  <a:lnTo>
                    <a:pt x="8286" y="3824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8"/>
            <p:cNvSpPr/>
            <p:nvPr/>
          </p:nvSpPr>
          <p:spPr>
            <a:xfrm>
              <a:off x="2831124" y="2562422"/>
              <a:ext cx="184233" cy="24009"/>
            </a:xfrm>
            <a:custGeom>
              <a:avLst/>
              <a:gdLst/>
              <a:ahLst/>
              <a:cxnLst/>
              <a:rect l="l" t="t" r="r" b="b"/>
              <a:pathLst>
                <a:path w="2586" h="337" extrusionOk="0">
                  <a:moveTo>
                    <a:pt x="1" y="0"/>
                  </a:moveTo>
                  <a:lnTo>
                    <a:pt x="1" y="336"/>
                  </a:lnTo>
                  <a:lnTo>
                    <a:pt x="2586" y="336"/>
                  </a:lnTo>
                  <a:lnTo>
                    <a:pt x="25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8"/>
            <p:cNvSpPr/>
            <p:nvPr/>
          </p:nvSpPr>
          <p:spPr>
            <a:xfrm>
              <a:off x="2995112" y="2629389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8"/>
            <p:cNvSpPr/>
            <p:nvPr/>
          </p:nvSpPr>
          <p:spPr>
            <a:xfrm>
              <a:off x="2828061" y="2626255"/>
              <a:ext cx="466923" cy="6269"/>
            </a:xfrm>
            <a:custGeom>
              <a:avLst/>
              <a:gdLst/>
              <a:ahLst/>
              <a:cxnLst/>
              <a:rect l="l" t="t" r="r" b="b"/>
              <a:pathLst>
                <a:path w="6554" h="88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lnTo>
                    <a:pt x="6510" y="88"/>
                  </a:lnTo>
                  <a:cubicBezTo>
                    <a:pt x="6533" y="88"/>
                    <a:pt x="6553" y="68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8"/>
            <p:cNvSpPr/>
            <p:nvPr/>
          </p:nvSpPr>
          <p:spPr>
            <a:xfrm>
              <a:off x="2995112" y="2672206"/>
              <a:ext cx="460725" cy="71"/>
            </a:xfrm>
            <a:custGeom>
              <a:avLst/>
              <a:gdLst/>
              <a:ahLst/>
              <a:cxnLst/>
              <a:rect l="l" t="t" r="r" b="b"/>
              <a:pathLst>
                <a:path w="6467" h="1" extrusionOk="0">
                  <a:moveTo>
                    <a:pt x="1" y="0"/>
                  </a:moveTo>
                  <a:lnTo>
                    <a:pt x="64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8"/>
            <p:cNvSpPr/>
            <p:nvPr/>
          </p:nvSpPr>
          <p:spPr>
            <a:xfrm>
              <a:off x="2828061" y="2669071"/>
              <a:ext cx="466923" cy="6554"/>
            </a:xfrm>
            <a:custGeom>
              <a:avLst/>
              <a:gdLst/>
              <a:ahLst/>
              <a:cxnLst/>
              <a:rect l="l" t="t" r="r" b="b"/>
              <a:pathLst>
                <a:path w="6554" h="92" extrusionOk="0">
                  <a:moveTo>
                    <a:pt x="44" y="1"/>
                  </a:moveTo>
                  <a:cubicBezTo>
                    <a:pt x="20" y="1"/>
                    <a:pt x="0" y="21"/>
                    <a:pt x="0" y="44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6510" y="91"/>
                  </a:lnTo>
                  <a:cubicBezTo>
                    <a:pt x="6533" y="91"/>
                    <a:pt x="6553" y="71"/>
                    <a:pt x="6553" y="44"/>
                  </a:cubicBezTo>
                  <a:cubicBezTo>
                    <a:pt x="6553" y="21"/>
                    <a:pt x="6533" y="1"/>
                    <a:pt x="65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8"/>
            <p:cNvSpPr/>
            <p:nvPr/>
          </p:nvSpPr>
          <p:spPr>
            <a:xfrm>
              <a:off x="2995112" y="2715236"/>
              <a:ext cx="364334" cy="71"/>
            </a:xfrm>
            <a:custGeom>
              <a:avLst/>
              <a:gdLst/>
              <a:ahLst/>
              <a:cxnLst/>
              <a:rect l="l" t="t" r="r" b="b"/>
              <a:pathLst>
                <a:path w="5114" h="1" extrusionOk="0">
                  <a:moveTo>
                    <a:pt x="1" y="1"/>
                  </a:moveTo>
                  <a:lnTo>
                    <a:pt x="51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8"/>
            <p:cNvSpPr/>
            <p:nvPr/>
          </p:nvSpPr>
          <p:spPr>
            <a:xfrm>
              <a:off x="2828061" y="2711888"/>
              <a:ext cx="370532" cy="6554"/>
            </a:xfrm>
            <a:custGeom>
              <a:avLst/>
              <a:gdLst/>
              <a:ahLst/>
              <a:cxnLst/>
              <a:rect l="l" t="t" r="r" b="b"/>
              <a:pathLst>
                <a:path w="5201" h="92" extrusionOk="0">
                  <a:moveTo>
                    <a:pt x="44" y="1"/>
                  </a:moveTo>
                  <a:cubicBezTo>
                    <a:pt x="20" y="1"/>
                    <a:pt x="0" y="21"/>
                    <a:pt x="0" y="48"/>
                  </a:cubicBezTo>
                  <a:cubicBezTo>
                    <a:pt x="0" y="71"/>
                    <a:pt x="20" y="91"/>
                    <a:pt x="44" y="91"/>
                  </a:cubicBezTo>
                  <a:lnTo>
                    <a:pt x="5157" y="91"/>
                  </a:lnTo>
                  <a:cubicBezTo>
                    <a:pt x="5180" y="91"/>
                    <a:pt x="5200" y="71"/>
                    <a:pt x="5200" y="48"/>
                  </a:cubicBezTo>
                  <a:cubicBezTo>
                    <a:pt x="5200" y="21"/>
                    <a:pt x="5180" y="1"/>
                    <a:pt x="5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" name="Google Shape;892;p38"/>
          <p:cNvSpPr txBox="1"/>
          <p:nvPr/>
        </p:nvSpPr>
        <p:spPr>
          <a:xfrm>
            <a:off x="718225" y="3554025"/>
            <a:ext cx="17535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Aft>
                <a:spcPts val="1600"/>
              </a:spcAft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Thông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hiểu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hơn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về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Git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và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GitHub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93" name="Google Shape;893;p38"/>
          <p:cNvSpPr txBox="1"/>
          <p:nvPr/>
        </p:nvSpPr>
        <p:spPr>
          <a:xfrm>
            <a:off x="718225" y="3107450"/>
            <a:ext cx="3885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A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894" name="Google Shape;894;p38"/>
          <p:cNvSpPr txBox="1"/>
          <p:nvPr/>
        </p:nvSpPr>
        <p:spPr>
          <a:xfrm>
            <a:off x="6677525" y="2559850"/>
            <a:ext cx="17535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Vững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vàng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kiến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thức</a:t>
            </a:r>
            <a:r>
              <a:rPr lang="en-US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môn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hơn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.</a:t>
            </a: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95" name="Google Shape;895;p38"/>
          <p:cNvSpPr txBox="1"/>
          <p:nvPr/>
        </p:nvSpPr>
        <p:spPr>
          <a:xfrm>
            <a:off x="6677525" y="2113264"/>
            <a:ext cx="17535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C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sp>
        <p:nvSpPr>
          <p:cNvPr id="896" name="Google Shape;896;p38"/>
          <p:cNvSpPr txBox="1"/>
          <p:nvPr/>
        </p:nvSpPr>
        <p:spPr>
          <a:xfrm>
            <a:off x="2209800" y="1520800"/>
            <a:ext cx="4724401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Aft>
                <a:spcPts val="1600"/>
              </a:spcAft>
            </a:pP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Kỹ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vi-VN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năng </a:t>
            </a:r>
            <a:r>
              <a:rPr lang="vi-VN" sz="1300" dirty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làm việc nhóm, quản lý </a:t>
            </a:r>
            <a:r>
              <a:rPr lang="vi-VN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team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phân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công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công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việc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,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thời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gian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hiệu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</a:t>
            </a:r>
            <a:r>
              <a:rPr lang="en-US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3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hơn</a:t>
            </a:r>
            <a:endParaRPr lang="en-US" sz="1300" dirty="0" smtClean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algn="ctr">
              <a:spcAft>
                <a:spcPts val="1600"/>
              </a:spcAft>
            </a:pPr>
            <a:r>
              <a:rPr lang="vi-VN" sz="13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endParaRPr lang="vi-VN"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3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897" name="Google Shape;897;p38"/>
          <p:cNvSpPr txBox="1"/>
          <p:nvPr/>
        </p:nvSpPr>
        <p:spPr>
          <a:xfrm>
            <a:off x="3695250" y="1074101"/>
            <a:ext cx="17535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F1A33"/>
                </a:solidFill>
                <a:latin typeface="Advent Pro SemiBold"/>
                <a:ea typeface="Advent Pro SemiBold"/>
                <a:cs typeface="Advent Pro SemiBold"/>
                <a:sym typeface="Advent Pro SemiBold"/>
              </a:rPr>
              <a:t>B</a:t>
            </a:r>
            <a:endParaRPr sz="2400">
              <a:solidFill>
                <a:srgbClr val="1F1A33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  <p:cxnSp>
        <p:nvCxnSpPr>
          <p:cNvPr id="898" name="Google Shape;898;p38"/>
          <p:cNvCxnSpPr>
            <a:stCxn id="893" idx="3"/>
          </p:cNvCxnSpPr>
          <p:nvPr/>
        </p:nvCxnSpPr>
        <p:spPr>
          <a:xfrm rot="10800000" flipH="1">
            <a:off x="1106725" y="2799800"/>
            <a:ext cx="1739700" cy="531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99" name="Google Shape;899;p38"/>
          <p:cNvCxnSpPr>
            <a:stCxn id="894" idx="1"/>
          </p:cNvCxnSpPr>
          <p:nvPr/>
        </p:nvCxnSpPr>
        <p:spPr>
          <a:xfrm flipH="1">
            <a:off x="6441725" y="2863150"/>
            <a:ext cx="235800" cy="90690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900" name="Google Shape;900;p38"/>
          <p:cNvCxnSpPr>
            <a:stCxn id="896" idx="2"/>
          </p:cNvCxnSpPr>
          <p:nvPr/>
        </p:nvCxnSpPr>
        <p:spPr>
          <a:xfrm>
            <a:off x="4572001" y="2127400"/>
            <a:ext cx="2" cy="1345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50"/>
          <p:cNvSpPr/>
          <p:nvPr/>
        </p:nvSpPr>
        <p:spPr>
          <a:xfrm>
            <a:off x="5105100" y="2045875"/>
            <a:ext cx="3395171" cy="2600716"/>
          </a:xfrm>
          <a:custGeom>
            <a:avLst/>
            <a:gdLst/>
            <a:ahLst/>
            <a:cxnLst/>
            <a:rect l="l" t="t" r="r" b="b"/>
            <a:pathLst>
              <a:path w="57009" h="34798" extrusionOk="0">
                <a:moveTo>
                  <a:pt x="34631" y="1"/>
                </a:moveTo>
                <a:cubicBezTo>
                  <a:pt x="24254" y="1"/>
                  <a:pt x="21254" y="7793"/>
                  <a:pt x="11207" y="12996"/>
                </a:cubicBezTo>
                <a:cubicBezTo>
                  <a:pt x="0" y="18794"/>
                  <a:pt x="799" y="30708"/>
                  <a:pt x="2566" y="34797"/>
                </a:cubicBezTo>
                <a:lnTo>
                  <a:pt x="55703" y="34797"/>
                </a:lnTo>
                <a:cubicBezTo>
                  <a:pt x="47555" y="21812"/>
                  <a:pt x="57009" y="3233"/>
                  <a:pt x="38528" y="326"/>
                </a:cubicBezTo>
                <a:cubicBezTo>
                  <a:pt x="37117" y="104"/>
                  <a:pt x="35825" y="1"/>
                  <a:pt x="34631" y="1"/>
                </a:cubicBezTo>
                <a:close/>
              </a:path>
            </a:pathLst>
          </a:custGeom>
          <a:gradFill>
            <a:gsLst>
              <a:gs pos="0">
                <a:srgbClr val="EEC9C3"/>
              </a:gs>
              <a:gs pos="100000">
                <a:srgbClr val="FF8C8C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50"/>
          <p:cNvSpPr/>
          <p:nvPr/>
        </p:nvSpPr>
        <p:spPr>
          <a:xfrm>
            <a:off x="4629250" y="2778411"/>
            <a:ext cx="3857417" cy="1868254"/>
          </a:xfrm>
          <a:custGeom>
            <a:avLst/>
            <a:gdLst/>
            <a:ahLst/>
            <a:cxnLst/>
            <a:rect l="l" t="t" r="r" b="b"/>
            <a:pathLst>
              <a:path w="34526" h="10318" extrusionOk="0">
                <a:moveTo>
                  <a:pt x="20965" y="1"/>
                </a:moveTo>
                <a:cubicBezTo>
                  <a:pt x="18095" y="1"/>
                  <a:pt x="15901" y="1774"/>
                  <a:pt x="12495" y="4248"/>
                </a:cubicBezTo>
                <a:cubicBezTo>
                  <a:pt x="11160" y="5218"/>
                  <a:pt x="10003" y="5506"/>
                  <a:pt x="8956" y="5506"/>
                </a:cubicBezTo>
                <a:cubicBezTo>
                  <a:pt x="7420" y="5506"/>
                  <a:pt x="6122" y="4885"/>
                  <a:pt x="4851" y="4885"/>
                </a:cubicBezTo>
                <a:cubicBezTo>
                  <a:pt x="4191" y="4885"/>
                  <a:pt x="3538" y="5053"/>
                  <a:pt x="2864" y="5561"/>
                </a:cubicBezTo>
                <a:cubicBezTo>
                  <a:pt x="0" y="7716"/>
                  <a:pt x="1716" y="10318"/>
                  <a:pt x="1716" y="10318"/>
                </a:cubicBezTo>
                <a:lnTo>
                  <a:pt x="34119" y="10318"/>
                </a:lnTo>
                <a:cubicBezTo>
                  <a:pt x="34525" y="7058"/>
                  <a:pt x="31763" y="6235"/>
                  <a:pt x="29473" y="5426"/>
                </a:cubicBezTo>
                <a:cubicBezTo>
                  <a:pt x="27183" y="4617"/>
                  <a:pt x="27686" y="1686"/>
                  <a:pt x="23433" y="397"/>
                </a:cubicBezTo>
                <a:cubicBezTo>
                  <a:pt x="22539" y="126"/>
                  <a:pt x="21728" y="1"/>
                  <a:pt x="20965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50"/>
          <p:cNvSpPr txBox="1">
            <a:spLocks noGrp="1"/>
          </p:cNvSpPr>
          <p:nvPr>
            <p:ph type="ctrTitle"/>
          </p:nvPr>
        </p:nvSpPr>
        <p:spPr>
          <a:xfrm flipH="1">
            <a:off x="695747" y="1533585"/>
            <a:ext cx="4592400" cy="106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 FOR</a:t>
            </a:r>
            <a:br>
              <a:rPr lang="en" dirty="0" smtClean="0"/>
            </a:br>
            <a:r>
              <a:rPr lang="en" dirty="0" smtClean="0"/>
              <a:t>WATCHING! </a:t>
            </a:r>
            <a:endParaRPr dirty="0"/>
          </a:p>
        </p:txBody>
      </p:sp>
      <p:sp>
        <p:nvSpPr>
          <p:cNvPr id="1142" name="Google Shape;1142;p50"/>
          <p:cNvSpPr txBox="1"/>
          <p:nvPr/>
        </p:nvSpPr>
        <p:spPr>
          <a:xfrm>
            <a:off x="720000" y="4105875"/>
            <a:ext cx="27915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Please keep this slide for attribution</a:t>
            </a:r>
            <a:endParaRPr sz="9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grpSp>
        <p:nvGrpSpPr>
          <p:cNvPr id="1143" name="Google Shape;1143;p50"/>
          <p:cNvGrpSpPr/>
          <p:nvPr/>
        </p:nvGrpSpPr>
        <p:grpSpPr>
          <a:xfrm>
            <a:off x="6162783" y="1345932"/>
            <a:ext cx="2172095" cy="3300743"/>
            <a:chOff x="4815509" y="1436550"/>
            <a:chExt cx="559616" cy="850400"/>
          </a:xfrm>
        </p:grpSpPr>
        <p:sp>
          <p:nvSpPr>
            <p:cNvPr id="1144" name="Google Shape;1144;p50"/>
            <p:cNvSpPr/>
            <p:nvPr/>
          </p:nvSpPr>
          <p:spPr>
            <a:xfrm>
              <a:off x="4839100" y="1578725"/>
              <a:ext cx="145175" cy="199525"/>
            </a:xfrm>
            <a:custGeom>
              <a:avLst/>
              <a:gdLst/>
              <a:ahLst/>
              <a:cxnLst/>
              <a:rect l="l" t="t" r="r" b="b"/>
              <a:pathLst>
                <a:path w="5807" h="7981" extrusionOk="0">
                  <a:moveTo>
                    <a:pt x="270" y="0"/>
                  </a:moveTo>
                  <a:lnTo>
                    <a:pt x="1" y="7980"/>
                  </a:lnTo>
                  <a:lnTo>
                    <a:pt x="5531" y="7980"/>
                  </a:lnTo>
                  <a:cubicBezTo>
                    <a:pt x="5681" y="7980"/>
                    <a:pt x="5806" y="7856"/>
                    <a:pt x="5799" y="7705"/>
                  </a:cubicBezTo>
                  <a:lnTo>
                    <a:pt x="5548" y="259"/>
                  </a:lnTo>
                  <a:cubicBezTo>
                    <a:pt x="5544" y="115"/>
                    <a:pt x="5427" y="0"/>
                    <a:pt x="52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4815509" y="1578725"/>
              <a:ext cx="32025" cy="199525"/>
            </a:xfrm>
            <a:custGeom>
              <a:avLst/>
              <a:gdLst/>
              <a:ahLst/>
              <a:cxnLst/>
              <a:rect l="l" t="t" r="r" b="b"/>
              <a:pathLst>
                <a:path w="1281" h="7981" extrusionOk="0">
                  <a:moveTo>
                    <a:pt x="524" y="0"/>
                  </a:moveTo>
                  <a:cubicBezTo>
                    <a:pt x="380" y="0"/>
                    <a:pt x="259" y="115"/>
                    <a:pt x="256" y="259"/>
                  </a:cubicBezTo>
                  <a:lnTo>
                    <a:pt x="4" y="7705"/>
                  </a:lnTo>
                  <a:cubicBezTo>
                    <a:pt x="1" y="7856"/>
                    <a:pt x="121" y="7980"/>
                    <a:pt x="273" y="7980"/>
                  </a:cubicBezTo>
                  <a:lnTo>
                    <a:pt x="1011" y="7980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4925150" y="1600450"/>
              <a:ext cx="6750" cy="6750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1"/>
                  </a:moveTo>
                  <a:cubicBezTo>
                    <a:pt x="61" y="1"/>
                    <a:pt x="0" y="61"/>
                    <a:pt x="0" y="135"/>
                  </a:cubicBezTo>
                  <a:cubicBezTo>
                    <a:pt x="0" y="209"/>
                    <a:pt x="61" y="270"/>
                    <a:pt x="135" y="270"/>
                  </a:cubicBezTo>
                  <a:cubicBezTo>
                    <a:pt x="209" y="270"/>
                    <a:pt x="269" y="209"/>
                    <a:pt x="269" y="135"/>
                  </a:cubicBezTo>
                  <a:cubicBezTo>
                    <a:pt x="269" y="61"/>
                    <a:pt x="209" y="1"/>
                    <a:pt x="135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4924050" y="1599275"/>
              <a:ext cx="8925" cy="9025"/>
            </a:xfrm>
            <a:custGeom>
              <a:avLst/>
              <a:gdLst/>
              <a:ahLst/>
              <a:cxnLst/>
              <a:rect l="l" t="t" r="r" b="b"/>
              <a:pathLst>
                <a:path w="357" h="361" extrusionOk="0">
                  <a:moveTo>
                    <a:pt x="179" y="92"/>
                  </a:moveTo>
                  <a:cubicBezTo>
                    <a:pt x="229" y="92"/>
                    <a:pt x="269" y="132"/>
                    <a:pt x="269" y="182"/>
                  </a:cubicBezTo>
                  <a:cubicBezTo>
                    <a:pt x="269" y="233"/>
                    <a:pt x="229" y="269"/>
                    <a:pt x="179" y="269"/>
                  </a:cubicBezTo>
                  <a:cubicBezTo>
                    <a:pt x="128" y="269"/>
                    <a:pt x="88" y="233"/>
                    <a:pt x="88" y="182"/>
                  </a:cubicBezTo>
                  <a:cubicBezTo>
                    <a:pt x="88" y="132"/>
                    <a:pt x="128" y="92"/>
                    <a:pt x="179" y="92"/>
                  </a:cubicBezTo>
                  <a:close/>
                  <a:moveTo>
                    <a:pt x="179" y="1"/>
                  </a:moveTo>
                  <a:cubicBezTo>
                    <a:pt x="81" y="1"/>
                    <a:pt x="1" y="82"/>
                    <a:pt x="1" y="182"/>
                  </a:cubicBezTo>
                  <a:cubicBezTo>
                    <a:pt x="1" y="280"/>
                    <a:pt x="81" y="360"/>
                    <a:pt x="179" y="360"/>
                  </a:cubicBezTo>
                  <a:cubicBezTo>
                    <a:pt x="276" y="360"/>
                    <a:pt x="357" y="280"/>
                    <a:pt x="357" y="182"/>
                  </a:cubicBezTo>
                  <a:cubicBezTo>
                    <a:pt x="357" y="82"/>
                    <a:pt x="276" y="1"/>
                    <a:pt x="179" y="1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4878150" y="1600450"/>
              <a:ext cx="6725" cy="6750"/>
            </a:xfrm>
            <a:custGeom>
              <a:avLst/>
              <a:gdLst/>
              <a:ahLst/>
              <a:cxnLst/>
              <a:rect l="l" t="t" r="r" b="b"/>
              <a:pathLst>
                <a:path w="269" h="270" extrusionOk="0">
                  <a:moveTo>
                    <a:pt x="135" y="1"/>
                  </a:moveTo>
                  <a:cubicBezTo>
                    <a:pt x="61" y="1"/>
                    <a:pt x="0" y="61"/>
                    <a:pt x="0" y="135"/>
                  </a:cubicBezTo>
                  <a:cubicBezTo>
                    <a:pt x="0" y="209"/>
                    <a:pt x="61" y="270"/>
                    <a:pt x="135" y="270"/>
                  </a:cubicBezTo>
                  <a:cubicBezTo>
                    <a:pt x="208" y="270"/>
                    <a:pt x="269" y="209"/>
                    <a:pt x="269" y="135"/>
                  </a:cubicBezTo>
                  <a:cubicBezTo>
                    <a:pt x="269" y="61"/>
                    <a:pt x="208" y="1"/>
                    <a:pt x="135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0"/>
            <p:cNvSpPr/>
            <p:nvPr/>
          </p:nvSpPr>
          <p:spPr>
            <a:xfrm>
              <a:off x="4876975" y="1599275"/>
              <a:ext cx="9000" cy="9025"/>
            </a:xfrm>
            <a:custGeom>
              <a:avLst/>
              <a:gdLst/>
              <a:ahLst/>
              <a:cxnLst/>
              <a:rect l="l" t="t" r="r" b="b"/>
              <a:pathLst>
                <a:path w="360" h="361" extrusionOk="0">
                  <a:moveTo>
                    <a:pt x="182" y="92"/>
                  </a:moveTo>
                  <a:cubicBezTo>
                    <a:pt x="229" y="92"/>
                    <a:pt x="269" y="132"/>
                    <a:pt x="269" y="182"/>
                  </a:cubicBezTo>
                  <a:cubicBezTo>
                    <a:pt x="269" y="233"/>
                    <a:pt x="229" y="269"/>
                    <a:pt x="182" y="269"/>
                  </a:cubicBezTo>
                  <a:cubicBezTo>
                    <a:pt x="131" y="269"/>
                    <a:pt x="91" y="233"/>
                    <a:pt x="91" y="182"/>
                  </a:cubicBezTo>
                  <a:cubicBezTo>
                    <a:pt x="91" y="132"/>
                    <a:pt x="131" y="92"/>
                    <a:pt x="182" y="92"/>
                  </a:cubicBezTo>
                  <a:close/>
                  <a:moveTo>
                    <a:pt x="182" y="1"/>
                  </a:moveTo>
                  <a:cubicBezTo>
                    <a:pt x="81" y="1"/>
                    <a:pt x="1" y="82"/>
                    <a:pt x="1" y="182"/>
                  </a:cubicBezTo>
                  <a:cubicBezTo>
                    <a:pt x="1" y="280"/>
                    <a:pt x="81" y="360"/>
                    <a:pt x="182" y="360"/>
                  </a:cubicBezTo>
                  <a:cubicBezTo>
                    <a:pt x="279" y="360"/>
                    <a:pt x="359" y="280"/>
                    <a:pt x="359" y="182"/>
                  </a:cubicBezTo>
                  <a:cubicBezTo>
                    <a:pt x="359" y="82"/>
                    <a:pt x="279" y="1"/>
                    <a:pt x="182" y="1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0"/>
            <p:cNvSpPr/>
            <p:nvPr/>
          </p:nvSpPr>
          <p:spPr>
            <a:xfrm>
              <a:off x="4880325" y="1531225"/>
              <a:ext cx="49300" cy="73700"/>
            </a:xfrm>
            <a:custGeom>
              <a:avLst/>
              <a:gdLst/>
              <a:ahLst/>
              <a:cxnLst/>
              <a:rect l="l" t="t" r="r" b="b"/>
              <a:pathLst>
                <a:path w="1972" h="2948" extrusionOk="0">
                  <a:moveTo>
                    <a:pt x="987" y="0"/>
                  </a:moveTo>
                  <a:cubicBezTo>
                    <a:pt x="444" y="0"/>
                    <a:pt x="0" y="444"/>
                    <a:pt x="0" y="987"/>
                  </a:cubicBezTo>
                  <a:lnTo>
                    <a:pt x="0" y="2904"/>
                  </a:lnTo>
                  <a:cubicBezTo>
                    <a:pt x="0" y="2928"/>
                    <a:pt x="21" y="2948"/>
                    <a:pt x="48" y="2948"/>
                  </a:cubicBezTo>
                  <a:cubicBezTo>
                    <a:pt x="71" y="2948"/>
                    <a:pt x="91" y="2928"/>
                    <a:pt x="91" y="2904"/>
                  </a:cubicBezTo>
                  <a:lnTo>
                    <a:pt x="91" y="987"/>
                  </a:lnTo>
                  <a:cubicBezTo>
                    <a:pt x="91" y="493"/>
                    <a:pt x="494" y="91"/>
                    <a:pt x="987" y="91"/>
                  </a:cubicBezTo>
                  <a:cubicBezTo>
                    <a:pt x="1481" y="91"/>
                    <a:pt x="1884" y="493"/>
                    <a:pt x="1884" y="987"/>
                  </a:cubicBezTo>
                  <a:lnTo>
                    <a:pt x="1884" y="2904"/>
                  </a:lnTo>
                  <a:cubicBezTo>
                    <a:pt x="1884" y="2928"/>
                    <a:pt x="1904" y="2948"/>
                    <a:pt x="1928" y="2948"/>
                  </a:cubicBezTo>
                  <a:cubicBezTo>
                    <a:pt x="1951" y="2948"/>
                    <a:pt x="1971" y="2928"/>
                    <a:pt x="1971" y="2904"/>
                  </a:cubicBezTo>
                  <a:lnTo>
                    <a:pt x="1971" y="987"/>
                  </a:lnTo>
                  <a:cubicBezTo>
                    <a:pt x="1971" y="444"/>
                    <a:pt x="1531" y="0"/>
                    <a:pt x="987" y="0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5092175" y="2258400"/>
              <a:ext cx="76475" cy="28550"/>
            </a:xfrm>
            <a:custGeom>
              <a:avLst/>
              <a:gdLst/>
              <a:ahLst/>
              <a:cxnLst/>
              <a:rect l="l" t="t" r="r" b="b"/>
              <a:pathLst>
                <a:path w="3059" h="1142" extrusionOk="0">
                  <a:moveTo>
                    <a:pt x="2935" y="0"/>
                  </a:moveTo>
                  <a:lnTo>
                    <a:pt x="1692" y="77"/>
                  </a:lnTo>
                  <a:lnTo>
                    <a:pt x="0" y="1142"/>
                  </a:lnTo>
                  <a:lnTo>
                    <a:pt x="3059" y="1142"/>
                  </a:lnTo>
                  <a:lnTo>
                    <a:pt x="29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5233525" y="2256725"/>
              <a:ext cx="77650" cy="30225"/>
            </a:xfrm>
            <a:custGeom>
              <a:avLst/>
              <a:gdLst/>
              <a:ahLst/>
              <a:cxnLst/>
              <a:rect l="l" t="t" r="r" b="b"/>
              <a:pathLst>
                <a:path w="3106" h="1209" extrusionOk="0">
                  <a:moveTo>
                    <a:pt x="2897" y="0"/>
                  </a:moveTo>
                  <a:lnTo>
                    <a:pt x="1604" y="90"/>
                  </a:lnTo>
                  <a:lnTo>
                    <a:pt x="0" y="1209"/>
                  </a:lnTo>
                  <a:lnTo>
                    <a:pt x="3105" y="1209"/>
                  </a:lnTo>
                  <a:lnTo>
                    <a:pt x="28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0"/>
            <p:cNvSpPr/>
            <p:nvPr/>
          </p:nvSpPr>
          <p:spPr>
            <a:xfrm>
              <a:off x="5095525" y="1819425"/>
              <a:ext cx="210425" cy="442900"/>
            </a:xfrm>
            <a:custGeom>
              <a:avLst/>
              <a:gdLst/>
              <a:ahLst/>
              <a:cxnLst/>
              <a:rect l="l" t="t" r="r" b="b"/>
              <a:pathLst>
                <a:path w="8417" h="17716" extrusionOk="0">
                  <a:moveTo>
                    <a:pt x="3720" y="1"/>
                  </a:moveTo>
                  <a:lnTo>
                    <a:pt x="263" y="487"/>
                  </a:lnTo>
                  <a:cubicBezTo>
                    <a:pt x="1" y="5241"/>
                    <a:pt x="272" y="12805"/>
                    <a:pt x="1558" y="17636"/>
                  </a:cubicBezTo>
                  <a:cubicBezTo>
                    <a:pt x="1558" y="17636"/>
                    <a:pt x="1806" y="17715"/>
                    <a:pt x="2122" y="17715"/>
                  </a:cubicBezTo>
                  <a:cubicBezTo>
                    <a:pt x="2336" y="17715"/>
                    <a:pt x="2580" y="17680"/>
                    <a:pt x="2801" y="17559"/>
                  </a:cubicBezTo>
                  <a:cubicBezTo>
                    <a:pt x="2801" y="17559"/>
                    <a:pt x="2367" y="7695"/>
                    <a:pt x="3408" y="3140"/>
                  </a:cubicBezTo>
                  <a:cubicBezTo>
                    <a:pt x="3408" y="3140"/>
                    <a:pt x="5000" y="12436"/>
                    <a:pt x="7124" y="17582"/>
                  </a:cubicBezTo>
                  <a:cubicBezTo>
                    <a:pt x="7124" y="17582"/>
                    <a:pt x="7339" y="17712"/>
                    <a:pt x="7672" y="17712"/>
                  </a:cubicBezTo>
                  <a:cubicBezTo>
                    <a:pt x="7881" y="17712"/>
                    <a:pt x="8138" y="17661"/>
                    <a:pt x="8417" y="17492"/>
                  </a:cubicBezTo>
                  <a:cubicBezTo>
                    <a:pt x="8417" y="17492"/>
                    <a:pt x="6966" y="5074"/>
                    <a:pt x="6926" y="411"/>
                  </a:cubicBezTo>
                  <a:lnTo>
                    <a:pt x="37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0"/>
            <p:cNvSpPr/>
            <p:nvPr/>
          </p:nvSpPr>
          <p:spPr>
            <a:xfrm>
              <a:off x="5105175" y="1843425"/>
              <a:ext cx="159400" cy="6075"/>
            </a:xfrm>
            <a:custGeom>
              <a:avLst/>
              <a:gdLst/>
              <a:ahLst/>
              <a:cxnLst/>
              <a:rect l="l" t="t" r="r" b="b"/>
              <a:pathLst>
                <a:path w="6376" h="243" extrusionOk="0">
                  <a:moveTo>
                    <a:pt x="6354" y="1"/>
                  </a:moveTo>
                  <a:cubicBezTo>
                    <a:pt x="6353" y="1"/>
                    <a:pt x="6351" y="1"/>
                    <a:pt x="6349" y="1"/>
                  </a:cubicBezTo>
                  <a:cubicBezTo>
                    <a:pt x="5413" y="151"/>
                    <a:pt x="4303" y="198"/>
                    <a:pt x="3277" y="198"/>
                  </a:cubicBezTo>
                  <a:cubicBezTo>
                    <a:pt x="1543" y="198"/>
                    <a:pt x="47" y="64"/>
                    <a:pt x="24" y="62"/>
                  </a:cubicBezTo>
                  <a:cubicBezTo>
                    <a:pt x="10" y="62"/>
                    <a:pt x="1" y="71"/>
                    <a:pt x="1" y="82"/>
                  </a:cubicBezTo>
                  <a:cubicBezTo>
                    <a:pt x="1" y="95"/>
                    <a:pt x="7" y="105"/>
                    <a:pt x="21" y="105"/>
                  </a:cubicBezTo>
                  <a:cubicBezTo>
                    <a:pt x="44" y="108"/>
                    <a:pt x="1535" y="243"/>
                    <a:pt x="3267" y="243"/>
                  </a:cubicBezTo>
                  <a:cubicBezTo>
                    <a:pt x="4298" y="243"/>
                    <a:pt x="5416" y="196"/>
                    <a:pt x="6356" y="45"/>
                  </a:cubicBezTo>
                  <a:cubicBezTo>
                    <a:pt x="6369" y="41"/>
                    <a:pt x="6376" y="31"/>
                    <a:pt x="6376" y="18"/>
                  </a:cubicBezTo>
                  <a:cubicBezTo>
                    <a:pt x="6373" y="9"/>
                    <a:pt x="6365" y="1"/>
                    <a:pt x="6354" y="1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5105175" y="1838075"/>
              <a:ext cx="21350" cy="43000"/>
            </a:xfrm>
            <a:custGeom>
              <a:avLst/>
              <a:gdLst/>
              <a:ahLst/>
              <a:cxnLst/>
              <a:rect l="l" t="t" r="r" b="b"/>
              <a:pathLst>
                <a:path w="854" h="1720" extrusionOk="0">
                  <a:moveTo>
                    <a:pt x="703" y="0"/>
                  </a:moveTo>
                  <a:cubicBezTo>
                    <a:pt x="689" y="3"/>
                    <a:pt x="682" y="14"/>
                    <a:pt x="682" y="27"/>
                  </a:cubicBezTo>
                  <a:cubicBezTo>
                    <a:pt x="682" y="37"/>
                    <a:pt x="806" y="1027"/>
                    <a:pt x="441" y="1467"/>
                  </a:cubicBezTo>
                  <a:cubicBezTo>
                    <a:pt x="333" y="1599"/>
                    <a:pt x="192" y="1665"/>
                    <a:pt x="21" y="1675"/>
                  </a:cubicBezTo>
                  <a:cubicBezTo>
                    <a:pt x="10" y="1675"/>
                    <a:pt x="1" y="1686"/>
                    <a:pt x="1" y="1699"/>
                  </a:cubicBezTo>
                  <a:cubicBezTo>
                    <a:pt x="1" y="1709"/>
                    <a:pt x="10" y="1719"/>
                    <a:pt x="24" y="1719"/>
                  </a:cubicBezTo>
                  <a:cubicBezTo>
                    <a:pt x="209" y="1709"/>
                    <a:pt x="360" y="1635"/>
                    <a:pt x="474" y="1498"/>
                  </a:cubicBezTo>
                  <a:cubicBezTo>
                    <a:pt x="853" y="1041"/>
                    <a:pt x="732" y="64"/>
                    <a:pt x="726" y="20"/>
                  </a:cubicBezTo>
                  <a:cubicBezTo>
                    <a:pt x="726" y="10"/>
                    <a:pt x="712" y="0"/>
                    <a:pt x="703" y="0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5229900" y="1838075"/>
              <a:ext cx="33600" cy="41725"/>
            </a:xfrm>
            <a:custGeom>
              <a:avLst/>
              <a:gdLst/>
              <a:ahLst/>
              <a:cxnLst/>
              <a:rect l="l" t="t" r="r" b="b"/>
              <a:pathLst>
                <a:path w="1344" h="1669" extrusionOk="0">
                  <a:moveTo>
                    <a:pt x="135" y="0"/>
                  </a:moveTo>
                  <a:cubicBezTo>
                    <a:pt x="125" y="0"/>
                    <a:pt x="111" y="10"/>
                    <a:pt x="111" y="20"/>
                  </a:cubicBezTo>
                  <a:cubicBezTo>
                    <a:pt x="111" y="37"/>
                    <a:pt x="0" y="1504"/>
                    <a:pt x="1317" y="1669"/>
                  </a:cubicBezTo>
                  <a:lnTo>
                    <a:pt x="1320" y="1669"/>
                  </a:lnTo>
                  <a:cubicBezTo>
                    <a:pt x="1329" y="1669"/>
                    <a:pt x="1340" y="1662"/>
                    <a:pt x="1343" y="1649"/>
                  </a:cubicBezTo>
                  <a:cubicBezTo>
                    <a:pt x="1343" y="1639"/>
                    <a:pt x="1337" y="1625"/>
                    <a:pt x="1323" y="1625"/>
                  </a:cubicBezTo>
                  <a:cubicBezTo>
                    <a:pt x="51" y="1464"/>
                    <a:pt x="155" y="40"/>
                    <a:pt x="155" y="27"/>
                  </a:cubicBezTo>
                  <a:cubicBezTo>
                    <a:pt x="158" y="14"/>
                    <a:pt x="148" y="3"/>
                    <a:pt x="135" y="0"/>
                  </a:cubicBez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4998250" y="1610175"/>
              <a:ext cx="153600" cy="195950"/>
            </a:xfrm>
            <a:custGeom>
              <a:avLst/>
              <a:gdLst/>
              <a:ahLst/>
              <a:cxnLst/>
              <a:rect l="l" t="t" r="r" b="b"/>
              <a:pathLst>
                <a:path w="6144" h="7838" extrusionOk="0">
                  <a:moveTo>
                    <a:pt x="1104" y="0"/>
                  </a:moveTo>
                  <a:cubicBezTo>
                    <a:pt x="1091" y="0"/>
                    <a:pt x="1078" y="3"/>
                    <a:pt x="1065" y="8"/>
                  </a:cubicBezTo>
                  <a:cubicBezTo>
                    <a:pt x="940" y="55"/>
                    <a:pt x="1152" y="512"/>
                    <a:pt x="1152" y="512"/>
                  </a:cubicBezTo>
                  <a:cubicBezTo>
                    <a:pt x="1152" y="512"/>
                    <a:pt x="667" y="117"/>
                    <a:pt x="487" y="117"/>
                  </a:cubicBezTo>
                  <a:cubicBezTo>
                    <a:pt x="468" y="117"/>
                    <a:pt x="451" y="122"/>
                    <a:pt x="440" y="132"/>
                  </a:cubicBezTo>
                  <a:cubicBezTo>
                    <a:pt x="322" y="236"/>
                    <a:pt x="534" y="454"/>
                    <a:pt x="534" y="454"/>
                  </a:cubicBezTo>
                  <a:cubicBezTo>
                    <a:pt x="534" y="454"/>
                    <a:pt x="315" y="344"/>
                    <a:pt x="178" y="344"/>
                  </a:cubicBezTo>
                  <a:cubicBezTo>
                    <a:pt x="147" y="344"/>
                    <a:pt x="120" y="350"/>
                    <a:pt x="101" y="364"/>
                  </a:cubicBezTo>
                  <a:cubicBezTo>
                    <a:pt x="0" y="445"/>
                    <a:pt x="350" y="716"/>
                    <a:pt x="350" y="716"/>
                  </a:cubicBezTo>
                  <a:cubicBezTo>
                    <a:pt x="350" y="716"/>
                    <a:pt x="85" y="720"/>
                    <a:pt x="57" y="814"/>
                  </a:cubicBezTo>
                  <a:cubicBezTo>
                    <a:pt x="31" y="905"/>
                    <a:pt x="524" y="1156"/>
                    <a:pt x="837" y="1243"/>
                  </a:cubicBezTo>
                  <a:cubicBezTo>
                    <a:pt x="837" y="1243"/>
                    <a:pt x="2512" y="6068"/>
                    <a:pt x="4690" y="7837"/>
                  </a:cubicBezTo>
                  <a:lnTo>
                    <a:pt x="6144" y="3872"/>
                  </a:lnTo>
                  <a:lnTo>
                    <a:pt x="5681" y="3046"/>
                  </a:lnTo>
                  <a:lnTo>
                    <a:pt x="4512" y="2664"/>
                  </a:lnTo>
                  <a:cubicBezTo>
                    <a:pt x="4341" y="3060"/>
                    <a:pt x="4177" y="3476"/>
                    <a:pt x="4033" y="3855"/>
                  </a:cubicBezTo>
                  <a:lnTo>
                    <a:pt x="2045" y="1015"/>
                  </a:lnTo>
                  <a:cubicBezTo>
                    <a:pt x="2045" y="1015"/>
                    <a:pt x="2639" y="575"/>
                    <a:pt x="2569" y="465"/>
                  </a:cubicBezTo>
                  <a:cubicBezTo>
                    <a:pt x="2557" y="446"/>
                    <a:pt x="2535" y="438"/>
                    <a:pt x="2506" y="438"/>
                  </a:cubicBezTo>
                  <a:cubicBezTo>
                    <a:pt x="2440" y="438"/>
                    <a:pt x="2337" y="476"/>
                    <a:pt x="2220" y="515"/>
                  </a:cubicBezTo>
                  <a:cubicBezTo>
                    <a:pt x="2103" y="553"/>
                    <a:pt x="1973" y="588"/>
                    <a:pt x="1851" y="588"/>
                  </a:cubicBezTo>
                  <a:cubicBezTo>
                    <a:pt x="1833" y="588"/>
                    <a:pt x="1815" y="587"/>
                    <a:pt x="1797" y="586"/>
                  </a:cubicBezTo>
                  <a:cubicBezTo>
                    <a:pt x="1507" y="557"/>
                    <a:pt x="1303" y="0"/>
                    <a:pt x="1104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5082525" y="1680200"/>
              <a:ext cx="69325" cy="125925"/>
            </a:xfrm>
            <a:custGeom>
              <a:avLst/>
              <a:gdLst/>
              <a:ahLst/>
              <a:cxnLst/>
              <a:rect l="l" t="t" r="r" b="b"/>
              <a:pathLst>
                <a:path w="2773" h="5037" extrusionOk="0">
                  <a:moveTo>
                    <a:pt x="1561" y="1"/>
                  </a:moveTo>
                  <a:cubicBezTo>
                    <a:pt x="1118" y="756"/>
                    <a:pt x="504" y="1964"/>
                    <a:pt x="0" y="3559"/>
                  </a:cubicBezTo>
                  <a:cubicBezTo>
                    <a:pt x="410" y="4140"/>
                    <a:pt x="853" y="4657"/>
                    <a:pt x="1319" y="5036"/>
                  </a:cubicBezTo>
                  <a:lnTo>
                    <a:pt x="2773" y="1071"/>
                  </a:lnTo>
                  <a:lnTo>
                    <a:pt x="2310" y="245"/>
                  </a:lnTo>
                  <a:lnTo>
                    <a:pt x="1561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5111050" y="1592150"/>
              <a:ext cx="82950" cy="114850"/>
            </a:xfrm>
            <a:custGeom>
              <a:avLst/>
              <a:gdLst/>
              <a:ahLst/>
              <a:cxnLst/>
              <a:rect l="l" t="t" r="r" b="b"/>
              <a:pathLst>
                <a:path w="3318" h="4594" extrusionOk="0">
                  <a:moveTo>
                    <a:pt x="3317" y="1"/>
                  </a:moveTo>
                  <a:cubicBezTo>
                    <a:pt x="2132" y="279"/>
                    <a:pt x="1018" y="1256"/>
                    <a:pt x="336" y="2646"/>
                  </a:cubicBezTo>
                  <a:cubicBezTo>
                    <a:pt x="222" y="2875"/>
                    <a:pt x="111" y="3126"/>
                    <a:pt x="0" y="3385"/>
                  </a:cubicBezTo>
                  <a:cubicBezTo>
                    <a:pt x="269" y="3727"/>
                    <a:pt x="762" y="4200"/>
                    <a:pt x="1632" y="4593"/>
                  </a:cubicBezTo>
                  <a:lnTo>
                    <a:pt x="33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5118700" y="1660800"/>
              <a:ext cx="15300" cy="26225"/>
            </a:xfrm>
            <a:custGeom>
              <a:avLst/>
              <a:gdLst/>
              <a:ahLst/>
              <a:cxnLst/>
              <a:rect l="l" t="t" r="r" b="b"/>
              <a:pathLst>
                <a:path w="612" h="1049" extrusionOk="0">
                  <a:moveTo>
                    <a:pt x="611" y="1"/>
                  </a:moveTo>
                  <a:cubicBezTo>
                    <a:pt x="490" y="172"/>
                    <a:pt x="269" y="501"/>
                    <a:pt x="0" y="978"/>
                  </a:cubicBezTo>
                  <a:cubicBezTo>
                    <a:pt x="24" y="1001"/>
                    <a:pt x="50" y="1025"/>
                    <a:pt x="77" y="1048"/>
                  </a:cubicBezTo>
                  <a:lnTo>
                    <a:pt x="611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5102075" y="1586325"/>
              <a:ext cx="187350" cy="248450"/>
            </a:xfrm>
            <a:custGeom>
              <a:avLst/>
              <a:gdLst/>
              <a:ahLst/>
              <a:cxnLst/>
              <a:rect l="l" t="t" r="r" b="b"/>
              <a:pathLst>
                <a:path w="7494" h="9938" extrusionOk="0">
                  <a:moveTo>
                    <a:pt x="5265" y="1"/>
                  </a:moveTo>
                  <a:cubicBezTo>
                    <a:pt x="4940" y="1"/>
                    <a:pt x="4552" y="58"/>
                    <a:pt x="4079" y="133"/>
                  </a:cubicBezTo>
                  <a:cubicBezTo>
                    <a:pt x="2129" y="445"/>
                    <a:pt x="802" y="3215"/>
                    <a:pt x="235" y="7233"/>
                  </a:cubicBezTo>
                  <a:cubicBezTo>
                    <a:pt x="138" y="7935"/>
                    <a:pt x="57" y="8811"/>
                    <a:pt x="1" y="9811"/>
                  </a:cubicBezTo>
                  <a:cubicBezTo>
                    <a:pt x="762" y="9873"/>
                    <a:pt x="1845" y="9937"/>
                    <a:pt x="3081" y="9937"/>
                  </a:cubicBezTo>
                  <a:cubicBezTo>
                    <a:pt x="4193" y="9937"/>
                    <a:pt x="5428" y="9886"/>
                    <a:pt x="6664" y="9735"/>
                  </a:cubicBezTo>
                  <a:lnTo>
                    <a:pt x="6664" y="9537"/>
                  </a:lnTo>
                  <a:cubicBezTo>
                    <a:pt x="6664" y="5037"/>
                    <a:pt x="7494" y="1365"/>
                    <a:pt x="6131" y="257"/>
                  </a:cubicBezTo>
                  <a:cubicBezTo>
                    <a:pt x="5901" y="69"/>
                    <a:pt x="5621" y="1"/>
                    <a:pt x="52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5215475" y="1631675"/>
              <a:ext cx="59675" cy="133325"/>
            </a:xfrm>
            <a:custGeom>
              <a:avLst/>
              <a:gdLst/>
              <a:ahLst/>
              <a:cxnLst/>
              <a:rect l="l" t="t" r="r" b="b"/>
              <a:pathLst>
                <a:path w="2387" h="5333" extrusionOk="0">
                  <a:moveTo>
                    <a:pt x="0" y="1"/>
                  </a:moveTo>
                  <a:cubicBezTo>
                    <a:pt x="67" y="1737"/>
                    <a:pt x="702" y="3657"/>
                    <a:pt x="2192" y="5332"/>
                  </a:cubicBezTo>
                  <a:cubicBezTo>
                    <a:pt x="2269" y="3764"/>
                    <a:pt x="2387" y="2357"/>
                    <a:pt x="2377" y="1213"/>
                  </a:cubicBezTo>
                  <a:lnTo>
                    <a:pt x="0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5242650" y="1627325"/>
              <a:ext cx="132475" cy="243200"/>
            </a:xfrm>
            <a:custGeom>
              <a:avLst/>
              <a:gdLst/>
              <a:ahLst/>
              <a:cxnLst/>
              <a:rect l="l" t="t" r="r" b="b"/>
              <a:pathLst>
                <a:path w="5299" h="9728" extrusionOk="0">
                  <a:moveTo>
                    <a:pt x="2640" y="1"/>
                  </a:moveTo>
                  <a:lnTo>
                    <a:pt x="1383" y="1025"/>
                  </a:lnTo>
                  <a:lnTo>
                    <a:pt x="695" y="2726"/>
                  </a:lnTo>
                  <a:cubicBezTo>
                    <a:pt x="1343" y="3227"/>
                    <a:pt x="1958" y="3563"/>
                    <a:pt x="2126" y="3676"/>
                  </a:cubicBezTo>
                  <a:cubicBezTo>
                    <a:pt x="2445" y="3895"/>
                    <a:pt x="2545" y="4160"/>
                    <a:pt x="2415" y="4519"/>
                  </a:cubicBezTo>
                  <a:cubicBezTo>
                    <a:pt x="2287" y="4878"/>
                    <a:pt x="1041" y="7537"/>
                    <a:pt x="1041" y="7537"/>
                  </a:cubicBezTo>
                  <a:cubicBezTo>
                    <a:pt x="1021" y="7809"/>
                    <a:pt x="1041" y="8121"/>
                    <a:pt x="1041" y="8121"/>
                  </a:cubicBezTo>
                  <a:cubicBezTo>
                    <a:pt x="1041" y="8121"/>
                    <a:pt x="1" y="8393"/>
                    <a:pt x="38" y="8558"/>
                  </a:cubicBezTo>
                  <a:cubicBezTo>
                    <a:pt x="48" y="8609"/>
                    <a:pt x="141" y="8627"/>
                    <a:pt x="264" y="8627"/>
                  </a:cubicBezTo>
                  <a:cubicBezTo>
                    <a:pt x="534" y="8627"/>
                    <a:pt x="951" y="8541"/>
                    <a:pt x="951" y="8541"/>
                  </a:cubicBezTo>
                  <a:lnTo>
                    <a:pt x="951" y="8541"/>
                  </a:lnTo>
                  <a:cubicBezTo>
                    <a:pt x="951" y="8541"/>
                    <a:pt x="61" y="8833"/>
                    <a:pt x="131" y="9001"/>
                  </a:cubicBezTo>
                  <a:cubicBezTo>
                    <a:pt x="146" y="9036"/>
                    <a:pt x="194" y="9049"/>
                    <a:pt x="259" y="9049"/>
                  </a:cubicBezTo>
                  <a:cubicBezTo>
                    <a:pt x="506" y="9049"/>
                    <a:pt x="1011" y="8856"/>
                    <a:pt x="1011" y="8856"/>
                  </a:cubicBezTo>
                  <a:lnTo>
                    <a:pt x="1011" y="8856"/>
                  </a:lnTo>
                  <a:cubicBezTo>
                    <a:pt x="1011" y="8856"/>
                    <a:pt x="373" y="9243"/>
                    <a:pt x="421" y="9384"/>
                  </a:cubicBezTo>
                  <a:cubicBezTo>
                    <a:pt x="429" y="9410"/>
                    <a:pt x="458" y="9421"/>
                    <a:pt x="498" y="9421"/>
                  </a:cubicBezTo>
                  <a:cubicBezTo>
                    <a:pt x="678" y="9421"/>
                    <a:pt x="1098" y="9212"/>
                    <a:pt x="1098" y="9212"/>
                  </a:cubicBezTo>
                  <a:lnTo>
                    <a:pt x="1098" y="9212"/>
                  </a:lnTo>
                  <a:cubicBezTo>
                    <a:pt x="1098" y="9212"/>
                    <a:pt x="692" y="9615"/>
                    <a:pt x="823" y="9719"/>
                  </a:cubicBezTo>
                  <a:cubicBezTo>
                    <a:pt x="830" y="9725"/>
                    <a:pt x="838" y="9727"/>
                    <a:pt x="848" y="9727"/>
                  </a:cubicBezTo>
                  <a:cubicBezTo>
                    <a:pt x="1023" y="9727"/>
                    <a:pt x="1665" y="8840"/>
                    <a:pt x="1665" y="8840"/>
                  </a:cubicBezTo>
                  <a:cubicBezTo>
                    <a:pt x="1665" y="8840"/>
                    <a:pt x="5298" y="3566"/>
                    <a:pt x="5195" y="2901"/>
                  </a:cubicBezTo>
                  <a:cubicBezTo>
                    <a:pt x="5124" y="2481"/>
                    <a:pt x="3982" y="1135"/>
                    <a:pt x="2640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5205875" y="1587650"/>
              <a:ext cx="102775" cy="107850"/>
            </a:xfrm>
            <a:custGeom>
              <a:avLst/>
              <a:gdLst/>
              <a:ahLst/>
              <a:cxnLst/>
              <a:rect l="l" t="t" r="r" b="b"/>
              <a:pathLst>
                <a:path w="4111" h="4314" extrusionOk="0">
                  <a:moveTo>
                    <a:pt x="1446" y="0"/>
                  </a:moveTo>
                  <a:cubicBezTo>
                    <a:pt x="636" y="0"/>
                    <a:pt x="1" y="1290"/>
                    <a:pt x="623" y="2578"/>
                  </a:cubicBezTo>
                  <a:cubicBezTo>
                    <a:pt x="955" y="3263"/>
                    <a:pt x="1576" y="3856"/>
                    <a:pt x="2166" y="4313"/>
                  </a:cubicBezTo>
                  <a:cubicBezTo>
                    <a:pt x="3164" y="3333"/>
                    <a:pt x="3778" y="2276"/>
                    <a:pt x="4111" y="1588"/>
                  </a:cubicBezTo>
                  <a:cubicBezTo>
                    <a:pt x="3331" y="932"/>
                    <a:pt x="2485" y="348"/>
                    <a:pt x="1740" y="57"/>
                  </a:cubicBezTo>
                  <a:cubicBezTo>
                    <a:pt x="1641" y="18"/>
                    <a:pt x="1542" y="0"/>
                    <a:pt x="14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5208650" y="1436550"/>
              <a:ext cx="53675" cy="53575"/>
            </a:xfrm>
            <a:custGeom>
              <a:avLst/>
              <a:gdLst/>
              <a:ahLst/>
              <a:cxnLst/>
              <a:rect l="l" t="t" r="r" b="b"/>
              <a:pathLst>
                <a:path w="2147" h="2143" extrusionOk="0">
                  <a:moveTo>
                    <a:pt x="1072" y="0"/>
                  </a:moveTo>
                  <a:cubicBezTo>
                    <a:pt x="481" y="0"/>
                    <a:pt x="1" y="481"/>
                    <a:pt x="1" y="1071"/>
                  </a:cubicBezTo>
                  <a:cubicBezTo>
                    <a:pt x="1" y="1662"/>
                    <a:pt x="481" y="2142"/>
                    <a:pt x="1072" y="2142"/>
                  </a:cubicBezTo>
                  <a:cubicBezTo>
                    <a:pt x="1666" y="2142"/>
                    <a:pt x="2146" y="1662"/>
                    <a:pt x="2146" y="1071"/>
                  </a:cubicBezTo>
                  <a:cubicBezTo>
                    <a:pt x="2146" y="481"/>
                    <a:pt x="1666" y="0"/>
                    <a:pt x="10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5208650" y="1449225"/>
              <a:ext cx="44350" cy="40900"/>
            </a:xfrm>
            <a:custGeom>
              <a:avLst/>
              <a:gdLst/>
              <a:ahLst/>
              <a:cxnLst/>
              <a:rect l="l" t="t" r="r" b="b"/>
              <a:pathLst>
                <a:path w="1774" h="1636" extrusionOk="0">
                  <a:moveTo>
                    <a:pt x="165" y="0"/>
                  </a:moveTo>
                  <a:cubicBezTo>
                    <a:pt x="61" y="161"/>
                    <a:pt x="1" y="356"/>
                    <a:pt x="1" y="564"/>
                  </a:cubicBezTo>
                  <a:cubicBezTo>
                    <a:pt x="1" y="1155"/>
                    <a:pt x="481" y="1635"/>
                    <a:pt x="1072" y="1635"/>
                  </a:cubicBezTo>
                  <a:cubicBezTo>
                    <a:pt x="1341" y="1635"/>
                    <a:pt x="1586" y="1538"/>
                    <a:pt x="1773" y="1373"/>
                  </a:cubicBezTo>
                  <a:cubicBezTo>
                    <a:pt x="1401" y="510"/>
                    <a:pt x="659" y="148"/>
                    <a:pt x="16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5145375" y="1459625"/>
              <a:ext cx="110325" cy="109225"/>
            </a:xfrm>
            <a:custGeom>
              <a:avLst/>
              <a:gdLst/>
              <a:ahLst/>
              <a:cxnLst/>
              <a:rect l="l" t="t" r="r" b="b"/>
              <a:pathLst>
                <a:path w="4413" h="4369" extrusionOk="0">
                  <a:moveTo>
                    <a:pt x="1972" y="0"/>
                  </a:moveTo>
                  <a:cubicBezTo>
                    <a:pt x="1759" y="0"/>
                    <a:pt x="1521" y="38"/>
                    <a:pt x="1260" y="135"/>
                  </a:cubicBezTo>
                  <a:cubicBezTo>
                    <a:pt x="1" y="602"/>
                    <a:pt x="1" y="1642"/>
                    <a:pt x="293" y="2321"/>
                  </a:cubicBezTo>
                  <a:lnTo>
                    <a:pt x="2761" y="4369"/>
                  </a:lnTo>
                  <a:cubicBezTo>
                    <a:pt x="3892" y="3885"/>
                    <a:pt x="4412" y="2559"/>
                    <a:pt x="4160" y="1743"/>
                  </a:cubicBezTo>
                  <a:cubicBezTo>
                    <a:pt x="3841" y="709"/>
                    <a:pt x="3230" y="554"/>
                    <a:pt x="3230" y="554"/>
                  </a:cubicBezTo>
                  <a:cubicBezTo>
                    <a:pt x="3230" y="554"/>
                    <a:pt x="2784" y="0"/>
                    <a:pt x="1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5142950" y="1506425"/>
              <a:ext cx="101875" cy="96200"/>
            </a:xfrm>
            <a:custGeom>
              <a:avLst/>
              <a:gdLst/>
              <a:ahLst/>
              <a:cxnLst/>
              <a:rect l="l" t="t" r="r" b="b"/>
              <a:pathLst>
                <a:path w="4075" h="3848" extrusionOk="0">
                  <a:moveTo>
                    <a:pt x="1936" y="0"/>
                  </a:moveTo>
                  <a:cubicBezTo>
                    <a:pt x="1735" y="0"/>
                    <a:pt x="1494" y="187"/>
                    <a:pt x="1162" y="221"/>
                  </a:cubicBezTo>
                  <a:cubicBezTo>
                    <a:pt x="1124" y="225"/>
                    <a:pt x="1088" y="226"/>
                    <a:pt x="1054" y="226"/>
                  </a:cubicBezTo>
                  <a:cubicBezTo>
                    <a:pt x="685" y="226"/>
                    <a:pt x="461" y="19"/>
                    <a:pt x="461" y="19"/>
                  </a:cubicBezTo>
                  <a:cubicBezTo>
                    <a:pt x="461" y="19"/>
                    <a:pt x="1" y="955"/>
                    <a:pt x="252" y="1882"/>
                  </a:cubicBezTo>
                  <a:cubicBezTo>
                    <a:pt x="399" y="2415"/>
                    <a:pt x="845" y="2528"/>
                    <a:pt x="1198" y="2528"/>
                  </a:cubicBezTo>
                  <a:cubicBezTo>
                    <a:pt x="1459" y="2528"/>
                    <a:pt x="1669" y="2466"/>
                    <a:pt x="1669" y="2466"/>
                  </a:cubicBezTo>
                  <a:lnTo>
                    <a:pt x="1722" y="3725"/>
                  </a:lnTo>
                  <a:cubicBezTo>
                    <a:pt x="1850" y="3814"/>
                    <a:pt x="1987" y="3847"/>
                    <a:pt x="2121" y="3847"/>
                  </a:cubicBezTo>
                  <a:cubicBezTo>
                    <a:pt x="2519" y="3847"/>
                    <a:pt x="2887" y="3554"/>
                    <a:pt x="2887" y="3554"/>
                  </a:cubicBezTo>
                  <a:lnTo>
                    <a:pt x="2833" y="1734"/>
                  </a:lnTo>
                  <a:lnTo>
                    <a:pt x="2833" y="1734"/>
                  </a:lnTo>
                  <a:cubicBezTo>
                    <a:pt x="2857" y="1736"/>
                    <a:pt x="2880" y="1736"/>
                    <a:pt x="2903" y="1736"/>
                  </a:cubicBezTo>
                  <a:cubicBezTo>
                    <a:pt x="4074" y="1736"/>
                    <a:pt x="3939" y="160"/>
                    <a:pt x="3179" y="160"/>
                  </a:cubicBezTo>
                  <a:cubicBezTo>
                    <a:pt x="3173" y="160"/>
                    <a:pt x="3166" y="160"/>
                    <a:pt x="3160" y="160"/>
                  </a:cubicBezTo>
                  <a:cubicBezTo>
                    <a:pt x="2380" y="186"/>
                    <a:pt x="2543" y="966"/>
                    <a:pt x="2385" y="966"/>
                  </a:cubicBezTo>
                  <a:cubicBezTo>
                    <a:pt x="2383" y="966"/>
                    <a:pt x="2380" y="966"/>
                    <a:pt x="2377" y="966"/>
                  </a:cubicBezTo>
                  <a:cubicBezTo>
                    <a:pt x="2203" y="938"/>
                    <a:pt x="2354" y="267"/>
                    <a:pt x="2116" y="66"/>
                  </a:cubicBezTo>
                  <a:cubicBezTo>
                    <a:pt x="2059" y="18"/>
                    <a:pt x="1999" y="0"/>
                    <a:pt x="1936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5184675" y="1562100"/>
              <a:ext cx="13925" cy="17725"/>
            </a:xfrm>
            <a:custGeom>
              <a:avLst/>
              <a:gdLst/>
              <a:ahLst/>
              <a:cxnLst/>
              <a:rect l="l" t="t" r="r" b="b"/>
              <a:pathLst>
                <a:path w="557" h="709" extrusionOk="0">
                  <a:moveTo>
                    <a:pt x="557" y="1"/>
                  </a:moveTo>
                  <a:lnTo>
                    <a:pt x="557" y="1"/>
                  </a:lnTo>
                  <a:cubicBezTo>
                    <a:pt x="557" y="1"/>
                    <a:pt x="409" y="138"/>
                    <a:pt x="0" y="239"/>
                  </a:cubicBezTo>
                  <a:lnTo>
                    <a:pt x="20" y="709"/>
                  </a:lnTo>
                  <a:cubicBezTo>
                    <a:pt x="406" y="538"/>
                    <a:pt x="557" y="1"/>
                    <a:pt x="5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5176100" y="1537100"/>
              <a:ext cx="24775" cy="24875"/>
            </a:xfrm>
            <a:custGeom>
              <a:avLst/>
              <a:gdLst/>
              <a:ahLst/>
              <a:cxnLst/>
              <a:rect l="l" t="t" r="r" b="b"/>
              <a:pathLst>
                <a:path w="991" h="995" extrusionOk="0">
                  <a:moveTo>
                    <a:pt x="497" y="1"/>
                  </a:moveTo>
                  <a:cubicBezTo>
                    <a:pt x="222" y="1"/>
                    <a:pt x="1" y="222"/>
                    <a:pt x="1" y="497"/>
                  </a:cubicBezTo>
                  <a:cubicBezTo>
                    <a:pt x="1" y="769"/>
                    <a:pt x="222" y="994"/>
                    <a:pt x="497" y="994"/>
                  </a:cubicBezTo>
                  <a:cubicBezTo>
                    <a:pt x="769" y="994"/>
                    <a:pt x="991" y="769"/>
                    <a:pt x="991" y="497"/>
                  </a:cubicBezTo>
                  <a:cubicBezTo>
                    <a:pt x="991" y="222"/>
                    <a:pt x="769" y="1"/>
                    <a:pt x="49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5147300" y="1538350"/>
              <a:ext cx="13725" cy="23775"/>
            </a:xfrm>
            <a:custGeom>
              <a:avLst/>
              <a:gdLst/>
              <a:ahLst/>
              <a:cxnLst/>
              <a:rect l="l" t="t" r="r" b="b"/>
              <a:pathLst>
                <a:path w="549" h="951" extrusionOk="0">
                  <a:moveTo>
                    <a:pt x="51" y="1"/>
                  </a:moveTo>
                  <a:cubicBezTo>
                    <a:pt x="34" y="1"/>
                    <a:pt x="17" y="4"/>
                    <a:pt x="1" y="4"/>
                  </a:cubicBezTo>
                  <a:cubicBezTo>
                    <a:pt x="1" y="199"/>
                    <a:pt x="25" y="403"/>
                    <a:pt x="78" y="605"/>
                  </a:cubicBezTo>
                  <a:cubicBezTo>
                    <a:pt x="118" y="749"/>
                    <a:pt x="179" y="860"/>
                    <a:pt x="253" y="951"/>
                  </a:cubicBezTo>
                  <a:cubicBezTo>
                    <a:pt x="428" y="873"/>
                    <a:pt x="548" y="699"/>
                    <a:pt x="548" y="498"/>
                  </a:cubicBezTo>
                  <a:cubicBezTo>
                    <a:pt x="548" y="222"/>
                    <a:pt x="327" y="1"/>
                    <a:pt x="5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4914075" y="1735675"/>
              <a:ext cx="145125" cy="199600"/>
            </a:xfrm>
            <a:custGeom>
              <a:avLst/>
              <a:gdLst/>
              <a:ahLst/>
              <a:cxnLst/>
              <a:rect l="l" t="t" r="r" b="b"/>
              <a:pathLst>
                <a:path w="5805" h="7984" extrusionOk="0">
                  <a:moveTo>
                    <a:pt x="269" y="1"/>
                  </a:moveTo>
                  <a:lnTo>
                    <a:pt x="0" y="7984"/>
                  </a:lnTo>
                  <a:lnTo>
                    <a:pt x="5530" y="7984"/>
                  </a:lnTo>
                  <a:cubicBezTo>
                    <a:pt x="5680" y="7984"/>
                    <a:pt x="5804" y="7856"/>
                    <a:pt x="5798" y="7705"/>
                  </a:cubicBezTo>
                  <a:lnTo>
                    <a:pt x="5550" y="259"/>
                  </a:lnTo>
                  <a:cubicBezTo>
                    <a:pt x="5543" y="115"/>
                    <a:pt x="5426" y="1"/>
                    <a:pt x="5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4890459" y="1735675"/>
              <a:ext cx="32025" cy="199600"/>
            </a:xfrm>
            <a:custGeom>
              <a:avLst/>
              <a:gdLst/>
              <a:ahLst/>
              <a:cxnLst/>
              <a:rect l="l" t="t" r="r" b="b"/>
              <a:pathLst>
                <a:path w="1281" h="7984" extrusionOk="0">
                  <a:moveTo>
                    <a:pt x="263" y="1"/>
                  </a:moveTo>
                  <a:lnTo>
                    <a:pt x="4" y="7705"/>
                  </a:lnTo>
                  <a:cubicBezTo>
                    <a:pt x="1" y="7856"/>
                    <a:pt x="122" y="7984"/>
                    <a:pt x="273" y="7984"/>
                  </a:cubicBezTo>
                  <a:lnTo>
                    <a:pt x="1011" y="7984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5000100" y="1757400"/>
              <a:ext cx="6725" cy="6750"/>
            </a:xfrm>
            <a:custGeom>
              <a:avLst/>
              <a:gdLst/>
              <a:ahLst/>
              <a:cxnLst/>
              <a:rect l="l" t="t" r="r" b="b"/>
              <a:pathLst>
                <a:path w="269" h="270" extrusionOk="0">
                  <a:moveTo>
                    <a:pt x="135" y="1"/>
                  </a:moveTo>
                  <a:cubicBezTo>
                    <a:pt x="61" y="1"/>
                    <a:pt x="0" y="61"/>
                    <a:pt x="0" y="135"/>
                  </a:cubicBezTo>
                  <a:cubicBezTo>
                    <a:pt x="0" y="209"/>
                    <a:pt x="61" y="269"/>
                    <a:pt x="135" y="269"/>
                  </a:cubicBezTo>
                  <a:cubicBezTo>
                    <a:pt x="208" y="269"/>
                    <a:pt x="269" y="209"/>
                    <a:pt x="269" y="135"/>
                  </a:cubicBezTo>
                  <a:cubicBezTo>
                    <a:pt x="269" y="61"/>
                    <a:pt x="208" y="1"/>
                    <a:pt x="135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4999000" y="1756325"/>
              <a:ext cx="8925" cy="9000"/>
            </a:xfrm>
            <a:custGeom>
              <a:avLst/>
              <a:gdLst/>
              <a:ahLst/>
              <a:cxnLst/>
              <a:rect l="l" t="t" r="r" b="b"/>
              <a:pathLst>
                <a:path w="357" h="360" extrusionOk="0">
                  <a:moveTo>
                    <a:pt x="179" y="91"/>
                  </a:moveTo>
                  <a:cubicBezTo>
                    <a:pt x="229" y="91"/>
                    <a:pt x="269" y="131"/>
                    <a:pt x="269" y="178"/>
                  </a:cubicBezTo>
                  <a:cubicBezTo>
                    <a:pt x="269" y="228"/>
                    <a:pt x="229" y="269"/>
                    <a:pt x="179" y="269"/>
                  </a:cubicBezTo>
                  <a:cubicBezTo>
                    <a:pt x="128" y="269"/>
                    <a:pt x="88" y="228"/>
                    <a:pt x="88" y="178"/>
                  </a:cubicBezTo>
                  <a:cubicBezTo>
                    <a:pt x="88" y="131"/>
                    <a:pt x="128" y="91"/>
                    <a:pt x="179" y="91"/>
                  </a:cubicBezTo>
                  <a:close/>
                  <a:moveTo>
                    <a:pt x="179" y="0"/>
                  </a:moveTo>
                  <a:cubicBezTo>
                    <a:pt x="81" y="0"/>
                    <a:pt x="1" y="81"/>
                    <a:pt x="1" y="178"/>
                  </a:cubicBezTo>
                  <a:cubicBezTo>
                    <a:pt x="1" y="279"/>
                    <a:pt x="81" y="360"/>
                    <a:pt x="179" y="360"/>
                  </a:cubicBezTo>
                  <a:cubicBezTo>
                    <a:pt x="276" y="360"/>
                    <a:pt x="357" y="279"/>
                    <a:pt x="357" y="178"/>
                  </a:cubicBezTo>
                  <a:cubicBezTo>
                    <a:pt x="357" y="81"/>
                    <a:pt x="276" y="0"/>
                    <a:pt x="179" y="0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4953100" y="1757400"/>
              <a:ext cx="6725" cy="6750"/>
            </a:xfrm>
            <a:custGeom>
              <a:avLst/>
              <a:gdLst/>
              <a:ahLst/>
              <a:cxnLst/>
              <a:rect l="l" t="t" r="r" b="b"/>
              <a:pathLst>
                <a:path w="269" h="270" extrusionOk="0">
                  <a:moveTo>
                    <a:pt x="134" y="1"/>
                  </a:moveTo>
                  <a:cubicBezTo>
                    <a:pt x="61" y="1"/>
                    <a:pt x="1" y="61"/>
                    <a:pt x="1" y="135"/>
                  </a:cubicBezTo>
                  <a:cubicBezTo>
                    <a:pt x="1" y="209"/>
                    <a:pt x="61" y="269"/>
                    <a:pt x="134" y="269"/>
                  </a:cubicBezTo>
                  <a:cubicBezTo>
                    <a:pt x="208" y="269"/>
                    <a:pt x="269" y="209"/>
                    <a:pt x="269" y="135"/>
                  </a:cubicBezTo>
                  <a:cubicBezTo>
                    <a:pt x="269" y="61"/>
                    <a:pt x="208" y="1"/>
                    <a:pt x="134" y="1"/>
                  </a:cubicBezTo>
                  <a:close/>
                </a:path>
              </a:pathLst>
            </a:custGeom>
            <a:solidFill>
              <a:srgbClr val="6055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4951925" y="1756325"/>
              <a:ext cx="9000" cy="9000"/>
            </a:xfrm>
            <a:custGeom>
              <a:avLst/>
              <a:gdLst/>
              <a:ahLst/>
              <a:cxnLst/>
              <a:rect l="l" t="t" r="r" b="b"/>
              <a:pathLst>
                <a:path w="360" h="360" extrusionOk="0">
                  <a:moveTo>
                    <a:pt x="181" y="91"/>
                  </a:moveTo>
                  <a:cubicBezTo>
                    <a:pt x="229" y="91"/>
                    <a:pt x="269" y="131"/>
                    <a:pt x="269" y="178"/>
                  </a:cubicBezTo>
                  <a:cubicBezTo>
                    <a:pt x="269" y="228"/>
                    <a:pt x="229" y="269"/>
                    <a:pt x="181" y="269"/>
                  </a:cubicBezTo>
                  <a:cubicBezTo>
                    <a:pt x="131" y="269"/>
                    <a:pt x="91" y="228"/>
                    <a:pt x="91" y="178"/>
                  </a:cubicBezTo>
                  <a:cubicBezTo>
                    <a:pt x="91" y="131"/>
                    <a:pt x="131" y="91"/>
                    <a:pt x="181" y="91"/>
                  </a:cubicBezTo>
                  <a:close/>
                  <a:moveTo>
                    <a:pt x="181" y="0"/>
                  </a:moveTo>
                  <a:cubicBezTo>
                    <a:pt x="81" y="0"/>
                    <a:pt x="0" y="81"/>
                    <a:pt x="0" y="178"/>
                  </a:cubicBezTo>
                  <a:cubicBezTo>
                    <a:pt x="0" y="279"/>
                    <a:pt x="81" y="360"/>
                    <a:pt x="181" y="360"/>
                  </a:cubicBezTo>
                  <a:cubicBezTo>
                    <a:pt x="279" y="360"/>
                    <a:pt x="359" y="279"/>
                    <a:pt x="359" y="178"/>
                  </a:cubicBezTo>
                  <a:cubicBezTo>
                    <a:pt x="359" y="81"/>
                    <a:pt x="279" y="0"/>
                    <a:pt x="181" y="0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4955275" y="1688250"/>
              <a:ext cx="49300" cy="73725"/>
            </a:xfrm>
            <a:custGeom>
              <a:avLst/>
              <a:gdLst/>
              <a:ahLst/>
              <a:cxnLst/>
              <a:rect l="l" t="t" r="r" b="b"/>
              <a:pathLst>
                <a:path w="1972" h="2949" extrusionOk="0">
                  <a:moveTo>
                    <a:pt x="988" y="1"/>
                  </a:moveTo>
                  <a:cubicBezTo>
                    <a:pt x="444" y="1"/>
                    <a:pt x="1" y="444"/>
                    <a:pt x="1" y="985"/>
                  </a:cubicBezTo>
                  <a:lnTo>
                    <a:pt x="1" y="2901"/>
                  </a:lnTo>
                  <a:cubicBezTo>
                    <a:pt x="1" y="2928"/>
                    <a:pt x="21" y="2948"/>
                    <a:pt x="47" y="2948"/>
                  </a:cubicBezTo>
                  <a:cubicBezTo>
                    <a:pt x="71" y="2948"/>
                    <a:pt x="92" y="2928"/>
                    <a:pt x="92" y="2901"/>
                  </a:cubicBezTo>
                  <a:lnTo>
                    <a:pt x="92" y="985"/>
                  </a:lnTo>
                  <a:cubicBezTo>
                    <a:pt x="92" y="491"/>
                    <a:pt x="494" y="91"/>
                    <a:pt x="988" y="91"/>
                  </a:cubicBezTo>
                  <a:cubicBezTo>
                    <a:pt x="1481" y="91"/>
                    <a:pt x="1884" y="491"/>
                    <a:pt x="1884" y="985"/>
                  </a:cubicBezTo>
                  <a:lnTo>
                    <a:pt x="1884" y="2901"/>
                  </a:lnTo>
                  <a:cubicBezTo>
                    <a:pt x="1884" y="2928"/>
                    <a:pt x="1904" y="2948"/>
                    <a:pt x="1928" y="2948"/>
                  </a:cubicBezTo>
                  <a:cubicBezTo>
                    <a:pt x="1951" y="2948"/>
                    <a:pt x="1971" y="2928"/>
                    <a:pt x="1971" y="2901"/>
                  </a:cubicBezTo>
                  <a:lnTo>
                    <a:pt x="1971" y="985"/>
                  </a:lnTo>
                  <a:cubicBezTo>
                    <a:pt x="1971" y="444"/>
                    <a:pt x="1531" y="1"/>
                    <a:pt x="988" y="1"/>
                  </a:cubicBezTo>
                  <a:close/>
                </a:path>
              </a:pathLst>
            </a:custGeom>
            <a:solidFill>
              <a:srgbClr val="423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50"/>
          <p:cNvGrpSpPr/>
          <p:nvPr/>
        </p:nvGrpSpPr>
        <p:grpSpPr>
          <a:xfrm>
            <a:off x="6057550" y="493475"/>
            <a:ext cx="2841025" cy="1220652"/>
            <a:chOff x="6057550" y="493475"/>
            <a:chExt cx="2841025" cy="1220652"/>
          </a:xfrm>
        </p:grpSpPr>
        <p:sp>
          <p:nvSpPr>
            <p:cNvPr id="1180" name="Google Shape;1180;p50"/>
            <p:cNvSpPr/>
            <p:nvPr/>
          </p:nvSpPr>
          <p:spPr>
            <a:xfrm>
              <a:off x="6057550" y="910021"/>
              <a:ext cx="1004400" cy="4359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8377775" y="1367027"/>
              <a:ext cx="520800" cy="3471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0"/>
            <p:cNvSpPr/>
            <p:nvPr/>
          </p:nvSpPr>
          <p:spPr>
            <a:xfrm>
              <a:off x="7970938" y="493475"/>
              <a:ext cx="464400" cy="315600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6165935" y="1010763"/>
              <a:ext cx="250969" cy="25582"/>
            </a:xfrm>
            <a:custGeom>
              <a:avLst/>
              <a:gdLst/>
              <a:ahLst/>
              <a:cxnLst/>
              <a:rect l="l" t="t" r="r" b="b"/>
              <a:pathLst>
                <a:path w="3630" h="370" extrusionOk="0">
                  <a:moveTo>
                    <a:pt x="1" y="0"/>
                  </a:moveTo>
                  <a:lnTo>
                    <a:pt x="1" y="369"/>
                  </a:lnTo>
                  <a:lnTo>
                    <a:pt x="3630" y="369"/>
                  </a:lnTo>
                  <a:lnTo>
                    <a:pt x="36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6165935" y="1110325"/>
              <a:ext cx="796879" cy="25374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0"/>
                  </a:moveTo>
                  <a:lnTo>
                    <a:pt x="1" y="367"/>
                  </a:lnTo>
                  <a:lnTo>
                    <a:pt x="11526" y="367"/>
                  </a:lnTo>
                  <a:lnTo>
                    <a:pt x="1152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6165935" y="1209679"/>
              <a:ext cx="796879" cy="25374"/>
            </a:xfrm>
            <a:custGeom>
              <a:avLst/>
              <a:gdLst/>
              <a:ahLst/>
              <a:cxnLst/>
              <a:rect l="l" t="t" r="r" b="b"/>
              <a:pathLst>
                <a:path w="11526" h="367" extrusionOk="0">
                  <a:moveTo>
                    <a:pt x="1" y="1"/>
                  </a:moveTo>
                  <a:lnTo>
                    <a:pt x="1" y="366"/>
                  </a:lnTo>
                  <a:lnTo>
                    <a:pt x="11526" y="366"/>
                  </a:lnTo>
                  <a:lnTo>
                    <a:pt x="1152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8505289" y="1458950"/>
              <a:ext cx="265782" cy="163238"/>
            </a:xfrm>
            <a:custGeom>
              <a:avLst/>
              <a:gdLst/>
              <a:ahLst/>
              <a:cxnLst/>
              <a:rect l="l" t="t" r="r" b="b"/>
              <a:pathLst>
                <a:path w="2680" h="1646" extrusionOk="0">
                  <a:moveTo>
                    <a:pt x="2226" y="1"/>
                  </a:moveTo>
                  <a:lnTo>
                    <a:pt x="2226" y="1485"/>
                  </a:lnTo>
                  <a:lnTo>
                    <a:pt x="1" y="1485"/>
                  </a:lnTo>
                  <a:lnTo>
                    <a:pt x="1" y="1646"/>
                  </a:lnTo>
                  <a:lnTo>
                    <a:pt x="2680" y="1646"/>
                  </a:lnTo>
                  <a:lnTo>
                    <a:pt x="2680" y="1485"/>
                  </a:lnTo>
                  <a:lnTo>
                    <a:pt x="2387" y="1485"/>
                  </a:lnTo>
                  <a:lnTo>
                    <a:pt x="2387" y="162"/>
                  </a:lnTo>
                  <a:lnTo>
                    <a:pt x="2680" y="162"/>
                  </a:lnTo>
                  <a:lnTo>
                    <a:pt x="268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8522248" y="1622087"/>
              <a:ext cx="39768" cy="39669"/>
            </a:xfrm>
            <a:custGeom>
              <a:avLst/>
              <a:gdLst/>
              <a:ahLst/>
              <a:cxnLst/>
              <a:rect l="l" t="t" r="r" b="b"/>
              <a:pathLst>
                <a:path w="401" h="400" extrusionOk="0">
                  <a:moveTo>
                    <a:pt x="202" y="1"/>
                  </a:moveTo>
                  <a:cubicBezTo>
                    <a:pt x="92" y="1"/>
                    <a:pt x="1" y="91"/>
                    <a:pt x="1" y="202"/>
                  </a:cubicBezTo>
                  <a:cubicBezTo>
                    <a:pt x="1" y="313"/>
                    <a:pt x="92" y="400"/>
                    <a:pt x="202" y="400"/>
                  </a:cubicBezTo>
                  <a:cubicBezTo>
                    <a:pt x="313" y="400"/>
                    <a:pt x="400" y="313"/>
                    <a:pt x="400" y="202"/>
                  </a:cubicBezTo>
                  <a:cubicBezTo>
                    <a:pt x="400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0"/>
            <p:cNvSpPr/>
            <p:nvPr/>
          </p:nvSpPr>
          <p:spPr>
            <a:xfrm>
              <a:off x="8714045" y="1622087"/>
              <a:ext cx="40066" cy="39669"/>
            </a:xfrm>
            <a:custGeom>
              <a:avLst/>
              <a:gdLst/>
              <a:ahLst/>
              <a:cxnLst/>
              <a:rect l="l" t="t" r="r" b="b"/>
              <a:pathLst>
                <a:path w="404" h="400" extrusionOk="0">
                  <a:moveTo>
                    <a:pt x="202" y="1"/>
                  </a:moveTo>
                  <a:cubicBezTo>
                    <a:pt x="91" y="1"/>
                    <a:pt x="0" y="91"/>
                    <a:pt x="0" y="202"/>
                  </a:cubicBezTo>
                  <a:cubicBezTo>
                    <a:pt x="0" y="313"/>
                    <a:pt x="91" y="400"/>
                    <a:pt x="202" y="400"/>
                  </a:cubicBezTo>
                  <a:cubicBezTo>
                    <a:pt x="313" y="400"/>
                    <a:pt x="403" y="313"/>
                    <a:pt x="403" y="202"/>
                  </a:cubicBezTo>
                  <a:cubicBezTo>
                    <a:pt x="403" y="91"/>
                    <a:pt x="313" y="1"/>
                    <a:pt x="20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8482282" y="1458950"/>
              <a:ext cx="225221" cy="130908"/>
            </a:xfrm>
            <a:custGeom>
              <a:avLst/>
              <a:gdLst/>
              <a:ahLst/>
              <a:cxnLst/>
              <a:rect l="l" t="t" r="r" b="b"/>
              <a:pathLst>
                <a:path w="2271" h="1320" extrusionOk="0">
                  <a:moveTo>
                    <a:pt x="1" y="1"/>
                  </a:moveTo>
                  <a:lnTo>
                    <a:pt x="233" y="1320"/>
                  </a:lnTo>
                  <a:lnTo>
                    <a:pt x="2270" y="1320"/>
                  </a:lnTo>
                  <a:lnTo>
                    <a:pt x="227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8068075" y="578332"/>
              <a:ext cx="270047" cy="166907"/>
            </a:xfrm>
            <a:custGeom>
              <a:avLst/>
              <a:gdLst/>
              <a:ahLst/>
              <a:cxnLst/>
              <a:rect l="l" t="t" r="r" b="b"/>
              <a:pathLst>
                <a:path w="2723" h="1683" extrusionOk="0">
                  <a:moveTo>
                    <a:pt x="737" y="0"/>
                  </a:moveTo>
                  <a:cubicBezTo>
                    <a:pt x="616" y="0"/>
                    <a:pt x="501" y="57"/>
                    <a:pt x="417" y="216"/>
                  </a:cubicBezTo>
                  <a:cubicBezTo>
                    <a:pt x="0" y="1005"/>
                    <a:pt x="1364" y="1682"/>
                    <a:pt x="1364" y="1682"/>
                  </a:cubicBezTo>
                  <a:cubicBezTo>
                    <a:pt x="1364" y="1682"/>
                    <a:pt x="2723" y="1005"/>
                    <a:pt x="2307" y="216"/>
                  </a:cubicBezTo>
                  <a:cubicBezTo>
                    <a:pt x="2223" y="57"/>
                    <a:pt x="2108" y="0"/>
                    <a:pt x="1987" y="0"/>
                  </a:cubicBezTo>
                  <a:cubicBezTo>
                    <a:pt x="1693" y="0"/>
                    <a:pt x="1364" y="337"/>
                    <a:pt x="1364" y="337"/>
                  </a:cubicBezTo>
                  <a:cubicBezTo>
                    <a:pt x="1364" y="337"/>
                    <a:pt x="1032" y="0"/>
                    <a:pt x="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02" name="Google Shape;1202;p50"/>
          <p:cNvCxnSpPr/>
          <p:nvPr/>
        </p:nvCxnSpPr>
        <p:spPr>
          <a:xfrm>
            <a:off x="715625" y="4646600"/>
            <a:ext cx="7715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842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/>
          <p:nvPr/>
        </p:nvSpPr>
        <p:spPr>
          <a:xfrm>
            <a:off x="397775" y="1074875"/>
            <a:ext cx="8351100" cy="2937900"/>
          </a:xfrm>
          <a:prstGeom prst="roundRect">
            <a:avLst>
              <a:gd name="adj" fmla="val 8797"/>
            </a:avLst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+mj-lt"/>
            </a:endParaRPr>
          </a:p>
        </p:txBody>
      </p:sp>
      <p:sp>
        <p:nvSpPr>
          <p:cNvPr id="205" name="Google Shape;205;p24"/>
          <p:cNvSpPr/>
          <p:nvPr/>
        </p:nvSpPr>
        <p:spPr>
          <a:xfrm>
            <a:off x="4686647" y="483900"/>
            <a:ext cx="3738600" cy="3975000"/>
          </a:xfrm>
          <a:prstGeom prst="roundRect">
            <a:avLst>
              <a:gd name="adj" fmla="val 8797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+mj-lt"/>
            </a:endParaRPr>
          </a:p>
        </p:txBody>
      </p:sp>
      <p:sp>
        <p:nvSpPr>
          <p:cNvPr id="206" name="Google Shape;206;p24"/>
          <p:cNvSpPr/>
          <p:nvPr/>
        </p:nvSpPr>
        <p:spPr>
          <a:xfrm>
            <a:off x="718225" y="483900"/>
            <a:ext cx="3738600" cy="3975000"/>
          </a:xfrm>
          <a:prstGeom prst="roundRect">
            <a:avLst>
              <a:gd name="adj" fmla="val 8797"/>
            </a:avLst>
          </a:prstGeom>
          <a:gradFill>
            <a:gsLst>
              <a:gs pos="0">
                <a:schemeClr val="dk2"/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+mj-lt"/>
              <a:cs typeface="Amatic SC" panose="020B0604020202020204" charset="-79"/>
            </a:endParaRPr>
          </a:p>
        </p:txBody>
      </p:sp>
      <p:sp>
        <p:nvSpPr>
          <p:cNvPr id="207" name="Google Shape;207;p24"/>
          <p:cNvSpPr txBox="1">
            <a:spLocks noGrp="1"/>
          </p:cNvSpPr>
          <p:nvPr>
            <p:ph type="ctrTitle"/>
          </p:nvPr>
        </p:nvSpPr>
        <p:spPr>
          <a:xfrm>
            <a:off x="1049725" y="1102208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+mj-lt"/>
              </a:rPr>
              <a:t>01. </a:t>
            </a:r>
            <a:r>
              <a:rPr lang="en" sz="2000" dirty="0" smtClean="0">
                <a:solidFill>
                  <a:srgbClr val="FFFFFF"/>
                </a:solidFill>
                <a:latin typeface="+mj-lt"/>
              </a:rPr>
              <a:t>GIỚI THIỆU THÀNH VIÊN NHÓM VÀ CÔNG VIỆC</a:t>
            </a:r>
            <a:br>
              <a:rPr lang="en" sz="2000" dirty="0" smtClean="0">
                <a:solidFill>
                  <a:srgbClr val="FFFFFF"/>
                </a:solidFill>
                <a:latin typeface="+mj-lt"/>
              </a:rPr>
            </a:br>
            <a:endParaRPr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09" name="Google Shape;209;p24"/>
          <p:cNvSpPr txBox="1">
            <a:spLocks noGrp="1"/>
          </p:cNvSpPr>
          <p:nvPr>
            <p:ph type="ctrTitle" idx="2"/>
          </p:nvPr>
        </p:nvSpPr>
        <p:spPr>
          <a:xfrm>
            <a:off x="5018138" y="974800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+mj-lt"/>
              </a:rPr>
              <a:t>04. </a:t>
            </a:r>
            <a:r>
              <a:rPr lang="en" sz="2000" dirty="0" smtClean="0">
                <a:latin typeface="+mj-lt"/>
              </a:rPr>
              <a:t>LUỒNG CÔNG VIỆC ĐÃ THỰC HIỆN</a:t>
            </a:r>
            <a:br>
              <a:rPr lang="en" sz="2000" dirty="0" smtClean="0">
                <a:latin typeface="+mj-lt"/>
              </a:rPr>
            </a:br>
            <a:endParaRPr sz="2000" dirty="0">
              <a:latin typeface="+mj-lt"/>
            </a:endParaRPr>
          </a:p>
        </p:txBody>
      </p:sp>
      <p:sp>
        <p:nvSpPr>
          <p:cNvPr id="211" name="Google Shape;211;p24"/>
          <p:cNvSpPr txBox="1">
            <a:spLocks noGrp="1"/>
          </p:cNvSpPr>
          <p:nvPr>
            <p:ph type="ctrTitle" idx="4"/>
          </p:nvPr>
        </p:nvSpPr>
        <p:spPr>
          <a:xfrm>
            <a:off x="1049725" y="2190979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+mj-lt"/>
              </a:rPr>
              <a:t>02. </a:t>
            </a:r>
            <a:r>
              <a:rPr lang="en" sz="2000" dirty="0" smtClean="0">
                <a:solidFill>
                  <a:srgbClr val="FFFFFF"/>
                </a:solidFill>
                <a:latin typeface="+mj-lt"/>
              </a:rPr>
              <a:t>GIỚI THIỆU TỔNG QUAN ĐỀ TÀI</a:t>
            </a:r>
            <a:br>
              <a:rPr lang="en" sz="2000" dirty="0" smtClean="0">
                <a:solidFill>
                  <a:srgbClr val="FFFFFF"/>
                </a:solidFill>
                <a:latin typeface="+mj-lt"/>
              </a:rPr>
            </a:br>
            <a:endParaRPr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13" name="Google Shape;213;p24"/>
          <p:cNvSpPr txBox="1">
            <a:spLocks noGrp="1"/>
          </p:cNvSpPr>
          <p:nvPr>
            <p:ph type="ctrTitle" idx="6"/>
          </p:nvPr>
        </p:nvSpPr>
        <p:spPr>
          <a:xfrm>
            <a:off x="5018138" y="2116723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+mj-lt"/>
              </a:rPr>
              <a:t>05. </a:t>
            </a:r>
            <a:r>
              <a:rPr lang="en" sz="2000" dirty="0" smtClean="0">
                <a:latin typeface="+mj-lt"/>
              </a:rPr>
              <a:t>TÍNH NĂNG VÀ GIAO DIỆN ỨNG DỤNG</a:t>
            </a:r>
            <a:br>
              <a:rPr lang="en" sz="2000" dirty="0" smtClean="0">
                <a:latin typeface="+mj-lt"/>
              </a:rPr>
            </a:br>
            <a:endParaRPr sz="2000" dirty="0">
              <a:latin typeface="+mj-lt"/>
            </a:endParaRPr>
          </a:p>
        </p:txBody>
      </p:sp>
      <p:sp>
        <p:nvSpPr>
          <p:cNvPr id="215" name="Google Shape;215;p24"/>
          <p:cNvSpPr txBox="1">
            <a:spLocks noGrp="1"/>
          </p:cNvSpPr>
          <p:nvPr>
            <p:ph type="ctrTitle" idx="8"/>
          </p:nvPr>
        </p:nvSpPr>
        <p:spPr>
          <a:xfrm>
            <a:off x="1049675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+mj-lt"/>
              </a:rPr>
              <a:t>03. </a:t>
            </a:r>
            <a:r>
              <a:rPr lang="en" sz="2000" dirty="0" smtClean="0">
                <a:solidFill>
                  <a:srgbClr val="FFFFFF"/>
                </a:solidFill>
                <a:latin typeface="+mj-lt"/>
              </a:rPr>
              <a:t>TÍNH CẤP THIẾT CỦA ĐỀ TÀI</a:t>
            </a:r>
            <a:endParaRPr sz="20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17" name="Google Shape;217;p24"/>
          <p:cNvSpPr txBox="1">
            <a:spLocks noGrp="1"/>
          </p:cNvSpPr>
          <p:nvPr>
            <p:ph type="ctrTitle" idx="13"/>
          </p:nvPr>
        </p:nvSpPr>
        <p:spPr>
          <a:xfrm>
            <a:off x="5018138" y="3258646"/>
            <a:ext cx="3075600" cy="36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+mj-lt"/>
              </a:rPr>
              <a:t>06. </a:t>
            </a:r>
            <a:r>
              <a:rPr lang="en" sz="2000" dirty="0" smtClean="0">
                <a:latin typeface="+mj-lt"/>
              </a:rPr>
              <a:t>KINH NGHIỆM SAU KHI LÀM PROJECT</a:t>
            </a:r>
            <a:br>
              <a:rPr lang="en" sz="2000" dirty="0" smtClean="0">
                <a:latin typeface="+mj-lt"/>
              </a:rPr>
            </a:br>
            <a:endParaRPr sz="20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44"/>
          <p:cNvSpPr txBox="1">
            <a:spLocks noGrp="1"/>
          </p:cNvSpPr>
          <p:nvPr>
            <p:ph type="title"/>
          </p:nvPr>
        </p:nvSpPr>
        <p:spPr>
          <a:xfrm>
            <a:off x="1600200" y="514350"/>
            <a:ext cx="619367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latin typeface="Roboto Slab Regular" panose="020B0604020202020204" charset="0"/>
                <a:ea typeface="Roboto Slab Regular" panose="020B0604020202020204" charset="0"/>
              </a:rPr>
              <a:t>ỨNG DỤNG QUẢN LÝ TIỀN ĐIỆN NƯỚC</a:t>
            </a:r>
            <a:endParaRPr dirty="0"/>
          </a:p>
        </p:txBody>
      </p:sp>
      <p:grpSp>
        <p:nvGrpSpPr>
          <p:cNvPr id="1005" name="Google Shape;1005;p44"/>
          <p:cNvGrpSpPr/>
          <p:nvPr/>
        </p:nvGrpSpPr>
        <p:grpSpPr>
          <a:xfrm>
            <a:off x="5482621" y="1327598"/>
            <a:ext cx="2948399" cy="3306413"/>
            <a:chOff x="5482621" y="1327598"/>
            <a:chExt cx="2948399" cy="3306413"/>
          </a:xfrm>
        </p:grpSpPr>
        <p:grpSp>
          <p:nvGrpSpPr>
            <p:cNvPr id="1006" name="Google Shape;1006;p44"/>
            <p:cNvGrpSpPr/>
            <p:nvPr/>
          </p:nvGrpSpPr>
          <p:grpSpPr>
            <a:xfrm>
              <a:off x="7481255" y="3266250"/>
              <a:ext cx="625200" cy="1366500"/>
              <a:chOff x="7430118" y="3287700"/>
              <a:chExt cx="625200" cy="1366500"/>
            </a:xfrm>
          </p:grpSpPr>
          <p:grpSp>
            <p:nvGrpSpPr>
              <p:cNvPr id="1007" name="Google Shape;1007;p44"/>
              <p:cNvGrpSpPr/>
              <p:nvPr/>
            </p:nvGrpSpPr>
            <p:grpSpPr>
              <a:xfrm>
                <a:off x="7430118" y="3287700"/>
                <a:ext cx="625200" cy="1366500"/>
                <a:chOff x="5323468" y="3287700"/>
                <a:chExt cx="625200" cy="1366500"/>
              </a:xfrm>
            </p:grpSpPr>
            <p:cxnSp>
              <p:nvCxnSpPr>
                <p:cNvPr id="1008" name="Google Shape;1008;p44"/>
                <p:cNvCxnSpPr/>
                <p:nvPr/>
              </p:nvCxnSpPr>
              <p:spPr>
                <a:xfrm rot="10800000">
                  <a:off x="5891350" y="3287700"/>
                  <a:ext cx="0" cy="13665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09" name="Google Shape;1009;p44"/>
                <p:cNvCxnSpPr/>
                <p:nvPr/>
              </p:nvCxnSpPr>
              <p:spPr>
                <a:xfrm>
                  <a:off x="5323468" y="4150705"/>
                  <a:ext cx="625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cxnSp>
            <p:nvCxnSpPr>
              <p:cNvPr id="1010" name="Google Shape;1010;p44"/>
              <p:cNvCxnSpPr/>
              <p:nvPr/>
            </p:nvCxnSpPr>
            <p:spPr>
              <a:xfrm rot="10800000">
                <a:off x="7487100" y="3287700"/>
                <a:ext cx="0" cy="1366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011" name="Google Shape;1011;p44"/>
            <p:cNvSpPr/>
            <p:nvPr/>
          </p:nvSpPr>
          <p:spPr>
            <a:xfrm>
              <a:off x="7446778" y="2671057"/>
              <a:ext cx="694184" cy="799730"/>
            </a:xfrm>
            <a:custGeom>
              <a:avLst/>
              <a:gdLst/>
              <a:ahLst/>
              <a:cxnLst/>
              <a:rect l="l" t="t" r="r" b="b"/>
              <a:pathLst>
                <a:path w="6998" h="8062" extrusionOk="0">
                  <a:moveTo>
                    <a:pt x="1787" y="1"/>
                  </a:moveTo>
                  <a:cubicBezTo>
                    <a:pt x="797" y="1"/>
                    <a:pt x="1" y="823"/>
                    <a:pt x="35" y="1813"/>
                  </a:cubicBezTo>
                  <a:lnTo>
                    <a:pt x="253" y="8061"/>
                  </a:lnTo>
                  <a:lnTo>
                    <a:pt x="6746" y="8061"/>
                  </a:lnTo>
                  <a:lnTo>
                    <a:pt x="6964" y="1813"/>
                  </a:lnTo>
                  <a:cubicBezTo>
                    <a:pt x="6997" y="823"/>
                    <a:pt x="6202" y="1"/>
                    <a:pt x="5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4"/>
            <p:cNvSpPr/>
            <p:nvPr/>
          </p:nvSpPr>
          <p:spPr>
            <a:xfrm>
              <a:off x="7298672" y="3102674"/>
              <a:ext cx="918866" cy="1324584"/>
            </a:xfrm>
            <a:custGeom>
              <a:avLst/>
              <a:gdLst/>
              <a:ahLst/>
              <a:cxnLst/>
              <a:rect l="l" t="t" r="r" b="b"/>
              <a:pathLst>
                <a:path w="9263" h="13353" extrusionOk="0">
                  <a:moveTo>
                    <a:pt x="5657" y="0"/>
                  </a:moveTo>
                  <a:lnTo>
                    <a:pt x="1034" y="481"/>
                  </a:lnTo>
                  <a:cubicBezTo>
                    <a:pt x="1034" y="481"/>
                    <a:pt x="0" y="3206"/>
                    <a:pt x="779" y="7420"/>
                  </a:cubicBezTo>
                  <a:cubicBezTo>
                    <a:pt x="1376" y="10656"/>
                    <a:pt x="3200" y="12617"/>
                    <a:pt x="4015" y="13352"/>
                  </a:cubicBezTo>
                  <a:lnTo>
                    <a:pt x="4875" y="13086"/>
                  </a:lnTo>
                  <a:lnTo>
                    <a:pt x="4892" y="12567"/>
                  </a:lnTo>
                  <a:cubicBezTo>
                    <a:pt x="1907" y="7964"/>
                    <a:pt x="4018" y="3482"/>
                    <a:pt x="4018" y="3482"/>
                  </a:cubicBezTo>
                  <a:lnTo>
                    <a:pt x="4018" y="3482"/>
                  </a:lnTo>
                  <a:cubicBezTo>
                    <a:pt x="4734" y="3660"/>
                    <a:pt x="5496" y="3721"/>
                    <a:pt x="6205" y="3721"/>
                  </a:cubicBezTo>
                  <a:cubicBezTo>
                    <a:pt x="7741" y="3721"/>
                    <a:pt x="9024" y="3434"/>
                    <a:pt x="9024" y="3434"/>
                  </a:cubicBezTo>
                  <a:lnTo>
                    <a:pt x="9263" y="1891"/>
                  </a:lnTo>
                  <a:lnTo>
                    <a:pt x="56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4"/>
            <p:cNvSpPr/>
            <p:nvPr/>
          </p:nvSpPr>
          <p:spPr>
            <a:xfrm>
              <a:off x="7696960" y="4349215"/>
              <a:ext cx="176572" cy="284796"/>
            </a:xfrm>
            <a:custGeom>
              <a:avLst/>
              <a:gdLst/>
              <a:ahLst/>
              <a:cxnLst/>
              <a:rect l="l" t="t" r="r" b="b"/>
              <a:pathLst>
                <a:path w="1780" h="2871" extrusionOk="0">
                  <a:moveTo>
                    <a:pt x="877" y="1"/>
                  </a:moveTo>
                  <a:lnTo>
                    <a:pt x="0" y="786"/>
                  </a:lnTo>
                  <a:cubicBezTo>
                    <a:pt x="249" y="1011"/>
                    <a:pt x="403" y="1121"/>
                    <a:pt x="403" y="1121"/>
                  </a:cubicBezTo>
                  <a:lnTo>
                    <a:pt x="152" y="2871"/>
                  </a:lnTo>
                  <a:lnTo>
                    <a:pt x="152" y="2871"/>
                  </a:lnTo>
                  <a:lnTo>
                    <a:pt x="1780" y="1199"/>
                  </a:lnTo>
                  <a:cubicBezTo>
                    <a:pt x="1433" y="799"/>
                    <a:pt x="1135" y="399"/>
                    <a:pt x="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4"/>
            <p:cNvSpPr/>
            <p:nvPr/>
          </p:nvSpPr>
          <p:spPr>
            <a:xfrm>
              <a:off x="7638333" y="3102674"/>
              <a:ext cx="792687" cy="598161"/>
            </a:xfrm>
            <a:custGeom>
              <a:avLst/>
              <a:gdLst/>
              <a:ahLst/>
              <a:cxnLst/>
              <a:rect l="l" t="t" r="r" b="b"/>
              <a:pathLst>
                <a:path w="7991" h="6030" extrusionOk="0">
                  <a:moveTo>
                    <a:pt x="2233" y="0"/>
                  </a:moveTo>
                  <a:lnTo>
                    <a:pt x="2300" y="1665"/>
                  </a:lnTo>
                  <a:lnTo>
                    <a:pt x="5187" y="1941"/>
                  </a:lnTo>
                  <a:lnTo>
                    <a:pt x="111" y="4882"/>
                  </a:lnTo>
                  <a:lnTo>
                    <a:pt x="0" y="5684"/>
                  </a:lnTo>
                  <a:lnTo>
                    <a:pt x="622" y="6030"/>
                  </a:lnTo>
                  <a:cubicBezTo>
                    <a:pt x="2501" y="5657"/>
                    <a:pt x="7474" y="4509"/>
                    <a:pt x="7705" y="2703"/>
                  </a:cubicBezTo>
                  <a:cubicBezTo>
                    <a:pt x="7991" y="470"/>
                    <a:pt x="2234" y="1"/>
                    <a:pt x="2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4"/>
            <p:cNvSpPr/>
            <p:nvPr/>
          </p:nvSpPr>
          <p:spPr>
            <a:xfrm>
              <a:off x="7532387" y="3586867"/>
              <a:ext cx="167644" cy="264560"/>
            </a:xfrm>
            <a:custGeom>
              <a:avLst/>
              <a:gdLst/>
              <a:ahLst/>
              <a:cxnLst/>
              <a:rect l="l" t="t" r="r" b="b"/>
              <a:pathLst>
                <a:path w="1690" h="2667" extrusionOk="0">
                  <a:moveTo>
                    <a:pt x="1179" y="1"/>
                  </a:moveTo>
                  <a:lnTo>
                    <a:pt x="1" y="682"/>
                  </a:lnTo>
                  <a:cubicBezTo>
                    <a:pt x="1" y="682"/>
                    <a:pt x="585" y="2539"/>
                    <a:pt x="622" y="2659"/>
                  </a:cubicBezTo>
                  <a:cubicBezTo>
                    <a:pt x="623" y="2664"/>
                    <a:pt x="625" y="2666"/>
                    <a:pt x="627" y="2666"/>
                  </a:cubicBezTo>
                  <a:cubicBezTo>
                    <a:pt x="679" y="2666"/>
                    <a:pt x="974" y="1280"/>
                    <a:pt x="974" y="1280"/>
                  </a:cubicBezTo>
                  <a:cubicBezTo>
                    <a:pt x="974" y="1280"/>
                    <a:pt x="1247" y="1236"/>
                    <a:pt x="1690" y="1149"/>
                  </a:cubicBezTo>
                  <a:lnTo>
                    <a:pt x="11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4"/>
            <p:cNvSpPr/>
            <p:nvPr/>
          </p:nvSpPr>
          <p:spPr>
            <a:xfrm>
              <a:off x="7362557" y="2387346"/>
              <a:ext cx="547273" cy="774732"/>
            </a:xfrm>
            <a:custGeom>
              <a:avLst/>
              <a:gdLst/>
              <a:ahLst/>
              <a:cxnLst/>
              <a:rect l="l" t="t" r="r" b="b"/>
              <a:pathLst>
                <a:path w="5517" h="7810" extrusionOk="0">
                  <a:moveTo>
                    <a:pt x="1629" y="0"/>
                  </a:moveTo>
                  <a:cubicBezTo>
                    <a:pt x="196" y="53"/>
                    <a:pt x="1" y="484"/>
                    <a:pt x="98" y="1816"/>
                  </a:cubicBezTo>
                  <a:cubicBezTo>
                    <a:pt x="219" y="3431"/>
                    <a:pt x="239" y="7661"/>
                    <a:pt x="390" y="7692"/>
                  </a:cubicBezTo>
                  <a:cubicBezTo>
                    <a:pt x="834" y="7775"/>
                    <a:pt x="1278" y="7809"/>
                    <a:pt x="1706" y="7809"/>
                  </a:cubicBezTo>
                  <a:cubicBezTo>
                    <a:pt x="3504" y="7809"/>
                    <a:pt x="5013" y="7211"/>
                    <a:pt x="5013" y="7211"/>
                  </a:cubicBezTo>
                  <a:cubicBezTo>
                    <a:pt x="5013" y="7211"/>
                    <a:pt x="5517" y="1141"/>
                    <a:pt x="4576" y="614"/>
                  </a:cubicBezTo>
                  <a:cubicBezTo>
                    <a:pt x="4372" y="501"/>
                    <a:pt x="4167" y="406"/>
                    <a:pt x="3972" y="329"/>
                  </a:cubicBezTo>
                  <a:lnTo>
                    <a:pt x="2613" y="708"/>
                  </a:lnTo>
                  <a:lnTo>
                    <a:pt x="162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4"/>
            <p:cNvSpPr/>
            <p:nvPr/>
          </p:nvSpPr>
          <p:spPr>
            <a:xfrm>
              <a:off x="7519094" y="2386850"/>
              <a:ext cx="237578" cy="112292"/>
            </a:xfrm>
            <a:custGeom>
              <a:avLst/>
              <a:gdLst/>
              <a:ahLst/>
              <a:cxnLst/>
              <a:rect l="l" t="t" r="r" b="b"/>
              <a:pathLst>
                <a:path w="2395" h="1132" extrusionOk="0">
                  <a:moveTo>
                    <a:pt x="359" y="0"/>
                  </a:moveTo>
                  <a:cubicBezTo>
                    <a:pt x="251" y="0"/>
                    <a:pt x="148" y="2"/>
                    <a:pt x="51" y="5"/>
                  </a:cubicBezTo>
                  <a:cubicBezTo>
                    <a:pt x="0" y="418"/>
                    <a:pt x="81" y="1019"/>
                    <a:pt x="944" y="1116"/>
                  </a:cubicBezTo>
                  <a:cubicBezTo>
                    <a:pt x="1029" y="1126"/>
                    <a:pt x="1110" y="1131"/>
                    <a:pt x="1186" y="1131"/>
                  </a:cubicBezTo>
                  <a:cubicBezTo>
                    <a:pt x="1972" y="1131"/>
                    <a:pt x="2281" y="628"/>
                    <a:pt x="2394" y="334"/>
                  </a:cubicBezTo>
                  <a:cubicBezTo>
                    <a:pt x="1700" y="62"/>
                    <a:pt x="1132" y="18"/>
                    <a:pt x="1132" y="18"/>
                  </a:cubicBezTo>
                  <a:cubicBezTo>
                    <a:pt x="844" y="7"/>
                    <a:pt x="589" y="0"/>
                    <a:pt x="359" y="0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4"/>
            <p:cNvSpPr/>
            <p:nvPr/>
          </p:nvSpPr>
          <p:spPr>
            <a:xfrm>
              <a:off x="7386861" y="2958835"/>
              <a:ext cx="477636" cy="203256"/>
            </a:xfrm>
            <a:custGeom>
              <a:avLst/>
              <a:gdLst/>
              <a:ahLst/>
              <a:cxnLst/>
              <a:rect l="l" t="t" r="r" b="b"/>
              <a:pathLst>
                <a:path w="4815" h="2049" extrusionOk="0">
                  <a:moveTo>
                    <a:pt x="1" y="0"/>
                  </a:moveTo>
                  <a:cubicBezTo>
                    <a:pt x="38" y="1074"/>
                    <a:pt x="78" y="1917"/>
                    <a:pt x="145" y="1931"/>
                  </a:cubicBezTo>
                  <a:cubicBezTo>
                    <a:pt x="589" y="2014"/>
                    <a:pt x="1033" y="2048"/>
                    <a:pt x="1461" y="2048"/>
                  </a:cubicBezTo>
                  <a:cubicBezTo>
                    <a:pt x="3259" y="2048"/>
                    <a:pt x="4768" y="1450"/>
                    <a:pt x="4768" y="1450"/>
                  </a:cubicBezTo>
                  <a:cubicBezTo>
                    <a:pt x="4768" y="1450"/>
                    <a:pt x="4788" y="1195"/>
                    <a:pt x="4815" y="786"/>
                  </a:cubicBezTo>
                  <a:lnTo>
                    <a:pt x="1" y="0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4"/>
            <p:cNvSpPr/>
            <p:nvPr/>
          </p:nvSpPr>
          <p:spPr>
            <a:xfrm>
              <a:off x="5482621" y="1327598"/>
              <a:ext cx="2121835" cy="1617614"/>
            </a:xfrm>
            <a:custGeom>
              <a:avLst/>
              <a:gdLst/>
              <a:ahLst/>
              <a:cxnLst/>
              <a:rect l="l" t="t" r="r" b="b"/>
              <a:pathLst>
                <a:path w="21390" h="16307" extrusionOk="0">
                  <a:moveTo>
                    <a:pt x="1940" y="0"/>
                  </a:moveTo>
                  <a:lnTo>
                    <a:pt x="0" y="13513"/>
                  </a:lnTo>
                  <a:lnTo>
                    <a:pt x="19449" y="16306"/>
                  </a:lnTo>
                  <a:lnTo>
                    <a:pt x="21389" y="2794"/>
                  </a:lnTo>
                  <a:lnTo>
                    <a:pt x="1940" y="0"/>
                  </a:lnTo>
                  <a:close/>
                </a:path>
              </a:pathLst>
            </a:custGeom>
            <a:solidFill>
              <a:srgbClr val="F9F9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4"/>
            <p:cNvSpPr/>
            <p:nvPr/>
          </p:nvSpPr>
          <p:spPr>
            <a:xfrm>
              <a:off x="6612904" y="1928449"/>
              <a:ext cx="803401" cy="679106"/>
            </a:xfrm>
            <a:custGeom>
              <a:avLst/>
              <a:gdLst/>
              <a:ahLst/>
              <a:cxnLst/>
              <a:rect l="l" t="t" r="r" b="b"/>
              <a:pathLst>
                <a:path w="8099" h="6846" extrusionOk="0">
                  <a:moveTo>
                    <a:pt x="4357" y="0"/>
                  </a:moveTo>
                  <a:cubicBezTo>
                    <a:pt x="1976" y="0"/>
                    <a:pt x="1" y="4623"/>
                    <a:pt x="1" y="4623"/>
                  </a:cubicBezTo>
                  <a:lnTo>
                    <a:pt x="7491" y="6845"/>
                  </a:lnTo>
                  <a:lnTo>
                    <a:pt x="8098" y="2615"/>
                  </a:lnTo>
                  <a:cubicBezTo>
                    <a:pt x="8098" y="2615"/>
                    <a:pt x="7118" y="386"/>
                    <a:pt x="4623" y="20"/>
                  </a:cubicBezTo>
                  <a:cubicBezTo>
                    <a:pt x="4534" y="7"/>
                    <a:pt x="4445" y="0"/>
                    <a:pt x="435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4"/>
            <p:cNvSpPr/>
            <p:nvPr/>
          </p:nvSpPr>
          <p:spPr>
            <a:xfrm>
              <a:off x="5599577" y="2028839"/>
              <a:ext cx="877898" cy="658969"/>
            </a:xfrm>
            <a:custGeom>
              <a:avLst/>
              <a:gdLst/>
              <a:ahLst/>
              <a:cxnLst/>
              <a:rect l="l" t="t" r="r" b="b"/>
              <a:pathLst>
                <a:path w="8850" h="6643" extrusionOk="0">
                  <a:moveTo>
                    <a:pt x="2183" y="1"/>
                  </a:moveTo>
                  <a:cubicBezTo>
                    <a:pt x="1699" y="1"/>
                    <a:pt x="1222" y="61"/>
                    <a:pt x="769" y="200"/>
                  </a:cubicBezTo>
                  <a:lnTo>
                    <a:pt x="0" y="5561"/>
                  </a:lnTo>
                  <a:lnTo>
                    <a:pt x="7537" y="6642"/>
                  </a:lnTo>
                  <a:lnTo>
                    <a:pt x="8849" y="2539"/>
                  </a:lnTo>
                  <a:cubicBezTo>
                    <a:pt x="8849" y="2539"/>
                    <a:pt x="5335" y="1"/>
                    <a:pt x="218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4"/>
            <p:cNvSpPr/>
            <p:nvPr/>
          </p:nvSpPr>
          <p:spPr>
            <a:xfrm>
              <a:off x="5599577" y="2140339"/>
              <a:ext cx="1781686" cy="687935"/>
            </a:xfrm>
            <a:custGeom>
              <a:avLst/>
              <a:gdLst/>
              <a:ahLst/>
              <a:cxnLst/>
              <a:rect l="l" t="t" r="r" b="b"/>
              <a:pathLst>
                <a:path w="17961" h="6935" extrusionOk="0">
                  <a:moveTo>
                    <a:pt x="7796" y="1"/>
                  </a:moveTo>
                  <a:cubicBezTo>
                    <a:pt x="3361" y="1"/>
                    <a:pt x="309" y="2289"/>
                    <a:pt x="309" y="2289"/>
                  </a:cubicBezTo>
                  <a:lnTo>
                    <a:pt x="0" y="4437"/>
                  </a:lnTo>
                  <a:lnTo>
                    <a:pt x="17387" y="6935"/>
                  </a:lnTo>
                  <a:lnTo>
                    <a:pt x="17960" y="2933"/>
                  </a:lnTo>
                  <a:cubicBezTo>
                    <a:pt x="17960" y="2933"/>
                    <a:pt x="14862" y="839"/>
                    <a:pt x="9517" y="117"/>
                  </a:cubicBezTo>
                  <a:cubicBezTo>
                    <a:pt x="8924" y="37"/>
                    <a:pt x="8350" y="1"/>
                    <a:pt x="7796" y="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100000">
                  <a:srgbClr val="AAD2BB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4"/>
            <p:cNvSpPr/>
            <p:nvPr/>
          </p:nvSpPr>
          <p:spPr>
            <a:xfrm>
              <a:off x="6018102" y="1690172"/>
              <a:ext cx="223294" cy="209108"/>
            </a:xfrm>
            <a:custGeom>
              <a:avLst/>
              <a:gdLst/>
              <a:ahLst/>
              <a:cxnLst/>
              <a:rect l="l" t="t" r="r" b="b"/>
              <a:pathLst>
                <a:path w="2251" h="2108" extrusionOk="0">
                  <a:moveTo>
                    <a:pt x="1123" y="0"/>
                  </a:moveTo>
                  <a:cubicBezTo>
                    <a:pt x="607" y="0"/>
                    <a:pt x="158" y="379"/>
                    <a:pt x="81" y="905"/>
                  </a:cubicBezTo>
                  <a:cubicBezTo>
                    <a:pt x="1" y="1478"/>
                    <a:pt x="400" y="2013"/>
                    <a:pt x="974" y="2096"/>
                  </a:cubicBezTo>
                  <a:cubicBezTo>
                    <a:pt x="1025" y="2104"/>
                    <a:pt x="1077" y="2107"/>
                    <a:pt x="1127" y="2107"/>
                  </a:cubicBezTo>
                  <a:cubicBezTo>
                    <a:pt x="1643" y="2107"/>
                    <a:pt x="2093" y="1729"/>
                    <a:pt x="2170" y="1204"/>
                  </a:cubicBezTo>
                  <a:cubicBezTo>
                    <a:pt x="2250" y="626"/>
                    <a:pt x="1851" y="92"/>
                    <a:pt x="1276" y="11"/>
                  </a:cubicBezTo>
                  <a:cubicBezTo>
                    <a:pt x="1225" y="4"/>
                    <a:pt x="1174" y="0"/>
                    <a:pt x="11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4"/>
            <p:cNvSpPr/>
            <p:nvPr/>
          </p:nvSpPr>
          <p:spPr>
            <a:xfrm>
              <a:off x="7162769" y="2882947"/>
              <a:ext cx="344711" cy="151177"/>
            </a:xfrm>
            <a:custGeom>
              <a:avLst/>
              <a:gdLst/>
              <a:ahLst/>
              <a:cxnLst/>
              <a:rect l="l" t="t" r="r" b="b"/>
              <a:pathLst>
                <a:path w="3475" h="1524" extrusionOk="0">
                  <a:moveTo>
                    <a:pt x="956" y="1"/>
                  </a:moveTo>
                  <a:cubicBezTo>
                    <a:pt x="936" y="1"/>
                    <a:pt x="919" y="3"/>
                    <a:pt x="907" y="9"/>
                  </a:cubicBezTo>
                  <a:cubicBezTo>
                    <a:pt x="769" y="80"/>
                    <a:pt x="1296" y="503"/>
                    <a:pt x="1296" y="503"/>
                  </a:cubicBezTo>
                  <a:cubicBezTo>
                    <a:pt x="706" y="453"/>
                    <a:pt x="266" y="120"/>
                    <a:pt x="119" y="120"/>
                  </a:cubicBezTo>
                  <a:cubicBezTo>
                    <a:pt x="98" y="120"/>
                    <a:pt x="83" y="127"/>
                    <a:pt x="75" y="141"/>
                  </a:cubicBezTo>
                  <a:cubicBezTo>
                    <a:pt x="0" y="262"/>
                    <a:pt x="148" y="382"/>
                    <a:pt x="558" y="651"/>
                  </a:cubicBezTo>
                  <a:cubicBezTo>
                    <a:pt x="964" y="919"/>
                    <a:pt x="1931" y="1024"/>
                    <a:pt x="1931" y="1024"/>
                  </a:cubicBezTo>
                  <a:cubicBezTo>
                    <a:pt x="1931" y="1024"/>
                    <a:pt x="2374" y="1255"/>
                    <a:pt x="3086" y="1523"/>
                  </a:cubicBezTo>
                  <a:lnTo>
                    <a:pt x="3475" y="1000"/>
                  </a:lnTo>
                  <a:lnTo>
                    <a:pt x="3203" y="355"/>
                  </a:lnTo>
                  <a:lnTo>
                    <a:pt x="1666" y="275"/>
                  </a:lnTo>
                  <a:cubicBezTo>
                    <a:pt x="1666" y="275"/>
                    <a:pt x="1153" y="1"/>
                    <a:pt x="956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4"/>
            <p:cNvSpPr/>
            <p:nvPr/>
          </p:nvSpPr>
          <p:spPr>
            <a:xfrm>
              <a:off x="7468800" y="2452520"/>
              <a:ext cx="541321" cy="660259"/>
            </a:xfrm>
            <a:custGeom>
              <a:avLst/>
              <a:gdLst/>
              <a:ahLst/>
              <a:cxnLst/>
              <a:rect l="l" t="t" r="r" b="b"/>
              <a:pathLst>
                <a:path w="5457" h="6656" extrusionOk="0">
                  <a:moveTo>
                    <a:pt x="3566" y="1"/>
                  </a:moveTo>
                  <a:lnTo>
                    <a:pt x="3194" y="978"/>
                  </a:lnTo>
                  <a:cubicBezTo>
                    <a:pt x="3039" y="2086"/>
                    <a:pt x="3160" y="4852"/>
                    <a:pt x="3160" y="4852"/>
                  </a:cubicBezTo>
                  <a:lnTo>
                    <a:pt x="118" y="4694"/>
                  </a:lnTo>
                  <a:cubicBezTo>
                    <a:pt x="61" y="5007"/>
                    <a:pt x="7" y="5413"/>
                    <a:pt x="1" y="5862"/>
                  </a:cubicBezTo>
                  <a:cubicBezTo>
                    <a:pt x="800" y="6165"/>
                    <a:pt x="1934" y="6514"/>
                    <a:pt x="3160" y="6635"/>
                  </a:cubicBezTo>
                  <a:cubicBezTo>
                    <a:pt x="3300" y="6649"/>
                    <a:pt x="3431" y="6655"/>
                    <a:pt x="3553" y="6655"/>
                  </a:cubicBezTo>
                  <a:cubicBezTo>
                    <a:pt x="5456" y="6655"/>
                    <a:pt x="5259" y="5047"/>
                    <a:pt x="5268" y="3701"/>
                  </a:cubicBezTo>
                  <a:cubicBezTo>
                    <a:pt x="5281" y="2270"/>
                    <a:pt x="4503" y="656"/>
                    <a:pt x="3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4"/>
            <p:cNvSpPr/>
            <p:nvPr/>
          </p:nvSpPr>
          <p:spPr>
            <a:xfrm>
              <a:off x="7414240" y="1801771"/>
              <a:ext cx="588142" cy="532294"/>
            </a:xfrm>
            <a:custGeom>
              <a:avLst/>
              <a:gdLst/>
              <a:ahLst/>
              <a:cxnLst/>
              <a:rect l="l" t="t" r="r" b="b"/>
              <a:pathLst>
                <a:path w="5929" h="5366" extrusionOk="0">
                  <a:moveTo>
                    <a:pt x="2776" y="1"/>
                  </a:moveTo>
                  <a:cubicBezTo>
                    <a:pt x="2766" y="1"/>
                    <a:pt x="2756" y="1"/>
                    <a:pt x="2746" y="1"/>
                  </a:cubicBezTo>
                  <a:cubicBezTo>
                    <a:pt x="2018" y="25"/>
                    <a:pt x="1890" y="626"/>
                    <a:pt x="1890" y="626"/>
                  </a:cubicBezTo>
                  <a:cubicBezTo>
                    <a:pt x="1890" y="626"/>
                    <a:pt x="1692" y="352"/>
                    <a:pt x="1361" y="352"/>
                  </a:cubicBezTo>
                  <a:cubicBezTo>
                    <a:pt x="1251" y="352"/>
                    <a:pt x="1125" y="383"/>
                    <a:pt x="987" y="465"/>
                  </a:cubicBezTo>
                  <a:cubicBezTo>
                    <a:pt x="436" y="793"/>
                    <a:pt x="621" y="1317"/>
                    <a:pt x="621" y="1317"/>
                  </a:cubicBezTo>
                  <a:cubicBezTo>
                    <a:pt x="621" y="1317"/>
                    <a:pt x="0" y="1357"/>
                    <a:pt x="67" y="1918"/>
                  </a:cubicBezTo>
                  <a:cubicBezTo>
                    <a:pt x="138" y="2482"/>
                    <a:pt x="433" y="2539"/>
                    <a:pt x="326" y="2919"/>
                  </a:cubicBezTo>
                  <a:cubicBezTo>
                    <a:pt x="219" y="3298"/>
                    <a:pt x="292" y="3469"/>
                    <a:pt x="467" y="3660"/>
                  </a:cubicBezTo>
                  <a:cubicBezTo>
                    <a:pt x="467" y="3660"/>
                    <a:pt x="282" y="4036"/>
                    <a:pt x="513" y="4244"/>
                  </a:cubicBezTo>
                  <a:cubicBezTo>
                    <a:pt x="595" y="4319"/>
                    <a:pt x="696" y="4343"/>
                    <a:pt x="791" y="4343"/>
                  </a:cubicBezTo>
                  <a:cubicBezTo>
                    <a:pt x="968" y="4343"/>
                    <a:pt x="1128" y="4261"/>
                    <a:pt x="1128" y="4261"/>
                  </a:cubicBezTo>
                  <a:lnTo>
                    <a:pt x="2921" y="5255"/>
                  </a:lnTo>
                  <a:cubicBezTo>
                    <a:pt x="2921" y="5255"/>
                    <a:pt x="3155" y="5365"/>
                    <a:pt x="3417" y="5365"/>
                  </a:cubicBezTo>
                  <a:cubicBezTo>
                    <a:pt x="3624" y="5365"/>
                    <a:pt x="3849" y="5296"/>
                    <a:pt x="3989" y="5050"/>
                  </a:cubicBezTo>
                  <a:cubicBezTo>
                    <a:pt x="3989" y="5050"/>
                    <a:pt x="3997" y="5051"/>
                    <a:pt x="4015" y="5051"/>
                  </a:cubicBezTo>
                  <a:cubicBezTo>
                    <a:pt x="4100" y="5051"/>
                    <a:pt x="4392" y="5030"/>
                    <a:pt x="4885" y="4782"/>
                  </a:cubicBezTo>
                  <a:cubicBezTo>
                    <a:pt x="4922" y="4765"/>
                    <a:pt x="5402" y="4788"/>
                    <a:pt x="5549" y="4335"/>
                  </a:cubicBezTo>
                  <a:cubicBezTo>
                    <a:pt x="5701" y="3882"/>
                    <a:pt x="5378" y="3634"/>
                    <a:pt x="5378" y="3634"/>
                  </a:cubicBezTo>
                  <a:cubicBezTo>
                    <a:pt x="5378" y="3634"/>
                    <a:pt x="5929" y="3181"/>
                    <a:pt x="5681" y="2697"/>
                  </a:cubicBezTo>
                  <a:cubicBezTo>
                    <a:pt x="5436" y="2217"/>
                    <a:pt x="5080" y="2452"/>
                    <a:pt x="4827" y="2109"/>
                  </a:cubicBezTo>
                  <a:cubicBezTo>
                    <a:pt x="4576" y="1763"/>
                    <a:pt x="4771" y="1277"/>
                    <a:pt x="4291" y="925"/>
                  </a:cubicBezTo>
                  <a:cubicBezTo>
                    <a:pt x="4087" y="774"/>
                    <a:pt x="3916" y="730"/>
                    <a:pt x="3786" y="730"/>
                  </a:cubicBezTo>
                  <a:cubicBezTo>
                    <a:pt x="3611" y="730"/>
                    <a:pt x="3512" y="810"/>
                    <a:pt x="3512" y="810"/>
                  </a:cubicBezTo>
                  <a:cubicBezTo>
                    <a:pt x="3512" y="810"/>
                    <a:pt x="3472" y="1"/>
                    <a:pt x="2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4"/>
            <p:cNvSpPr/>
            <p:nvPr/>
          </p:nvSpPr>
          <p:spPr>
            <a:xfrm>
              <a:off x="7425847" y="2059591"/>
              <a:ext cx="427144" cy="401651"/>
            </a:xfrm>
            <a:custGeom>
              <a:avLst/>
              <a:gdLst/>
              <a:ahLst/>
              <a:cxnLst/>
              <a:rect l="l" t="t" r="r" b="b"/>
              <a:pathLst>
                <a:path w="4306" h="4049" extrusionOk="0">
                  <a:moveTo>
                    <a:pt x="1337" y="1"/>
                  </a:moveTo>
                  <a:cubicBezTo>
                    <a:pt x="1337" y="1"/>
                    <a:pt x="1276" y="62"/>
                    <a:pt x="1178" y="62"/>
                  </a:cubicBezTo>
                  <a:cubicBezTo>
                    <a:pt x="1129" y="62"/>
                    <a:pt x="1072" y="47"/>
                    <a:pt x="1008" y="1"/>
                  </a:cubicBezTo>
                  <a:lnTo>
                    <a:pt x="1008" y="1"/>
                  </a:lnTo>
                  <a:cubicBezTo>
                    <a:pt x="1008" y="1"/>
                    <a:pt x="1" y="1733"/>
                    <a:pt x="1746" y="2327"/>
                  </a:cubicBezTo>
                  <a:lnTo>
                    <a:pt x="1478" y="3633"/>
                  </a:lnTo>
                  <a:cubicBezTo>
                    <a:pt x="1478" y="3633"/>
                    <a:pt x="1765" y="4049"/>
                    <a:pt x="2182" y="4049"/>
                  </a:cubicBezTo>
                  <a:cubicBezTo>
                    <a:pt x="2336" y="4049"/>
                    <a:pt x="2508" y="3992"/>
                    <a:pt x="2690" y="3838"/>
                  </a:cubicBezTo>
                  <a:lnTo>
                    <a:pt x="2989" y="2099"/>
                  </a:lnTo>
                  <a:cubicBezTo>
                    <a:pt x="2989" y="2099"/>
                    <a:pt x="3194" y="2228"/>
                    <a:pt x="3437" y="2228"/>
                  </a:cubicBezTo>
                  <a:cubicBezTo>
                    <a:pt x="3645" y="2228"/>
                    <a:pt x="3881" y="2133"/>
                    <a:pt x="4039" y="1780"/>
                  </a:cubicBezTo>
                  <a:cubicBezTo>
                    <a:pt x="4305" y="1185"/>
                    <a:pt x="3936" y="853"/>
                    <a:pt x="3620" y="853"/>
                  </a:cubicBezTo>
                  <a:cubicBezTo>
                    <a:pt x="3529" y="853"/>
                    <a:pt x="3443" y="880"/>
                    <a:pt x="3378" y="937"/>
                  </a:cubicBezTo>
                  <a:cubicBezTo>
                    <a:pt x="3299" y="1006"/>
                    <a:pt x="3213" y="1036"/>
                    <a:pt x="3129" y="1036"/>
                  </a:cubicBezTo>
                  <a:cubicBezTo>
                    <a:pt x="2899" y="1036"/>
                    <a:pt x="2683" y="818"/>
                    <a:pt x="2683" y="605"/>
                  </a:cubicBezTo>
                  <a:cubicBezTo>
                    <a:pt x="2683" y="605"/>
                    <a:pt x="2313" y="568"/>
                    <a:pt x="2260" y="226"/>
                  </a:cubicBezTo>
                  <a:cubicBezTo>
                    <a:pt x="2260" y="226"/>
                    <a:pt x="2118" y="289"/>
                    <a:pt x="1990" y="289"/>
                  </a:cubicBezTo>
                  <a:cubicBezTo>
                    <a:pt x="1911" y="289"/>
                    <a:pt x="1837" y="265"/>
                    <a:pt x="1807" y="185"/>
                  </a:cubicBezTo>
                  <a:cubicBezTo>
                    <a:pt x="1807" y="185"/>
                    <a:pt x="1735" y="205"/>
                    <a:pt x="1647" y="205"/>
                  </a:cubicBezTo>
                  <a:cubicBezTo>
                    <a:pt x="1527" y="205"/>
                    <a:pt x="1377" y="169"/>
                    <a:pt x="1337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4"/>
            <p:cNvSpPr/>
            <p:nvPr/>
          </p:nvSpPr>
          <p:spPr>
            <a:xfrm>
              <a:off x="7588733" y="2290329"/>
              <a:ext cx="72315" cy="49797"/>
            </a:xfrm>
            <a:custGeom>
              <a:avLst/>
              <a:gdLst/>
              <a:ahLst/>
              <a:cxnLst/>
              <a:rect l="l" t="t" r="r" b="b"/>
              <a:pathLst>
                <a:path w="729" h="502" extrusionOk="0">
                  <a:moveTo>
                    <a:pt x="104" y="1"/>
                  </a:moveTo>
                  <a:lnTo>
                    <a:pt x="0" y="501"/>
                  </a:lnTo>
                  <a:cubicBezTo>
                    <a:pt x="430" y="441"/>
                    <a:pt x="728" y="132"/>
                    <a:pt x="729" y="132"/>
                  </a:cubicBezTo>
                  <a:lnTo>
                    <a:pt x="729" y="132"/>
                  </a:lnTo>
                  <a:cubicBezTo>
                    <a:pt x="729" y="132"/>
                    <a:pt x="727" y="132"/>
                    <a:pt x="723" y="132"/>
                  </a:cubicBezTo>
                  <a:cubicBezTo>
                    <a:pt x="682" y="132"/>
                    <a:pt x="430" y="127"/>
                    <a:pt x="1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4"/>
            <p:cNvSpPr/>
            <p:nvPr/>
          </p:nvSpPr>
          <p:spPr>
            <a:xfrm>
              <a:off x="7601728" y="2194502"/>
              <a:ext cx="88683" cy="88683"/>
            </a:xfrm>
            <a:custGeom>
              <a:avLst/>
              <a:gdLst/>
              <a:ahLst/>
              <a:cxnLst/>
              <a:rect l="l" t="t" r="r" b="b"/>
              <a:pathLst>
                <a:path w="894" h="894" extrusionOk="0">
                  <a:moveTo>
                    <a:pt x="447" y="0"/>
                  </a:moveTo>
                  <a:cubicBezTo>
                    <a:pt x="198" y="0"/>
                    <a:pt x="0" y="198"/>
                    <a:pt x="0" y="446"/>
                  </a:cubicBezTo>
                  <a:cubicBezTo>
                    <a:pt x="0" y="692"/>
                    <a:pt x="198" y="894"/>
                    <a:pt x="447" y="894"/>
                  </a:cubicBezTo>
                  <a:cubicBezTo>
                    <a:pt x="692" y="894"/>
                    <a:pt x="893" y="692"/>
                    <a:pt x="893" y="446"/>
                  </a:cubicBezTo>
                  <a:cubicBezTo>
                    <a:pt x="893" y="198"/>
                    <a:pt x="692" y="0"/>
                    <a:pt x="44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4"/>
            <p:cNvSpPr/>
            <p:nvPr/>
          </p:nvSpPr>
          <p:spPr>
            <a:xfrm>
              <a:off x="7495783" y="2155219"/>
              <a:ext cx="34422" cy="80052"/>
            </a:xfrm>
            <a:custGeom>
              <a:avLst/>
              <a:gdLst/>
              <a:ahLst/>
              <a:cxnLst/>
              <a:rect l="l" t="t" r="r" b="b"/>
              <a:pathLst>
                <a:path w="347" h="807" extrusionOk="0">
                  <a:moveTo>
                    <a:pt x="17" y="0"/>
                  </a:moveTo>
                  <a:cubicBezTo>
                    <a:pt x="1" y="269"/>
                    <a:pt x="51" y="554"/>
                    <a:pt x="229" y="806"/>
                  </a:cubicBezTo>
                  <a:cubicBezTo>
                    <a:pt x="303" y="718"/>
                    <a:pt x="347" y="605"/>
                    <a:pt x="347" y="480"/>
                  </a:cubicBezTo>
                  <a:cubicBezTo>
                    <a:pt x="347" y="262"/>
                    <a:pt x="209" y="77"/>
                    <a:pt x="17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4"/>
            <p:cNvSpPr/>
            <p:nvPr/>
          </p:nvSpPr>
          <p:spPr>
            <a:xfrm>
              <a:off x="6822712" y="2863504"/>
              <a:ext cx="299576" cy="57535"/>
            </a:xfrm>
            <a:custGeom>
              <a:avLst/>
              <a:gdLst/>
              <a:ahLst/>
              <a:cxnLst/>
              <a:rect l="l" t="t" r="r" b="b"/>
              <a:pathLst>
                <a:path w="3020" h="580" extrusionOk="0">
                  <a:moveTo>
                    <a:pt x="226" y="1"/>
                  </a:moveTo>
                  <a:lnTo>
                    <a:pt x="1" y="246"/>
                  </a:lnTo>
                  <a:lnTo>
                    <a:pt x="135" y="515"/>
                  </a:lnTo>
                  <a:cubicBezTo>
                    <a:pt x="481" y="562"/>
                    <a:pt x="829" y="579"/>
                    <a:pt x="1156" y="579"/>
                  </a:cubicBezTo>
                  <a:cubicBezTo>
                    <a:pt x="2186" y="579"/>
                    <a:pt x="3019" y="404"/>
                    <a:pt x="3019" y="404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4"/>
            <p:cNvSpPr/>
            <p:nvPr/>
          </p:nvSpPr>
          <p:spPr>
            <a:xfrm>
              <a:off x="6588600" y="2735536"/>
              <a:ext cx="256525" cy="179051"/>
            </a:xfrm>
            <a:custGeom>
              <a:avLst/>
              <a:gdLst/>
              <a:ahLst/>
              <a:cxnLst/>
              <a:rect l="l" t="t" r="r" b="b"/>
              <a:pathLst>
                <a:path w="2586" h="1805" extrusionOk="0">
                  <a:moveTo>
                    <a:pt x="634" y="1"/>
                  </a:moveTo>
                  <a:cubicBezTo>
                    <a:pt x="632" y="1"/>
                    <a:pt x="630" y="1"/>
                    <a:pt x="629" y="2"/>
                  </a:cubicBezTo>
                  <a:cubicBezTo>
                    <a:pt x="517" y="28"/>
                    <a:pt x="658" y="814"/>
                    <a:pt x="658" y="814"/>
                  </a:cubicBezTo>
                  <a:cubicBezTo>
                    <a:pt x="658" y="814"/>
                    <a:pt x="402" y="268"/>
                    <a:pt x="260" y="268"/>
                  </a:cubicBezTo>
                  <a:cubicBezTo>
                    <a:pt x="255" y="268"/>
                    <a:pt x="250" y="269"/>
                    <a:pt x="246" y="270"/>
                  </a:cubicBezTo>
                  <a:cubicBezTo>
                    <a:pt x="108" y="310"/>
                    <a:pt x="464" y="989"/>
                    <a:pt x="464" y="989"/>
                  </a:cubicBezTo>
                  <a:lnTo>
                    <a:pt x="1" y="935"/>
                  </a:lnTo>
                  <a:lnTo>
                    <a:pt x="1" y="935"/>
                  </a:lnTo>
                  <a:cubicBezTo>
                    <a:pt x="1" y="935"/>
                    <a:pt x="894" y="1559"/>
                    <a:pt x="2371" y="1788"/>
                  </a:cubicBezTo>
                  <a:cubicBezTo>
                    <a:pt x="2411" y="1794"/>
                    <a:pt x="2454" y="1801"/>
                    <a:pt x="2495" y="1805"/>
                  </a:cubicBezTo>
                  <a:cubicBezTo>
                    <a:pt x="2519" y="1607"/>
                    <a:pt x="2552" y="1435"/>
                    <a:pt x="2586" y="1291"/>
                  </a:cubicBezTo>
                  <a:lnTo>
                    <a:pt x="1729" y="1170"/>
                  </a:lnTo>
                  <a:cubicBezTo>
                    <a:pt x="1729" y="1170"/>
                    <a:pt x="1656" y="398"/>
                    <a:pt x="1541" y="391"/>
                  </a:cubicBezTo>
                  <a:cubicBezTo>
                    <a:pt x="1541" y="391"/>
                    <a:pt x="1541" y="391"/>
                    <a:pt x="1540" y="391"/>
                  </a:cubicBezTo>
                  <a:cubicBezTo>
                    <a:pt x="1427" y="391"/>
                    <a:pt x="1387" y="935"/>
                    <a:pt x="1387" y="935"/>
                  </a:cubicBezTo>
                  <a:cubicBezTo>
                    <a:pt x="1387" y="935"/>
                    <a:pt x="1200" y="58"/>
                    <a:pt x="1069" y="58"/>
                  </a:cubicBezTo>
                  <a:cubicBezTo>
                    <a:pt x="1067" y="58"/>
                    <a:pt x="1066" y="59"/>
                    <a:pt x="1064" y="59"/>
                  </a:cubicBezTo>
                  <a:cubicBezTo>
                    <a:pt x="934" y="79"/>
                    <a:pt x="1008" y="821"/>
                    <a:pt x="1008" y="821"/>
                  </a:cubicBezTo>
                  <a:cubicBezTo>
                    <a:pt x="1008" y="821"/>
                    <a:pt x="750" y="1"/>
                    <a:pt x="634" y="1"/>
                  </a:cubicBezTo>
                  <a:close/>
                </a:path>
              </a:pathLst>
            </a:custGeom>
            <a:solidFill>
              <a:srgbClr val="F2A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937125" y="1794726"/>
            <a:ext cx="39396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Clr>
                <a:srgbClr val="1F1A33"/>
              </a:buClr>
              <a:buSzPts val="4200"/>
            </a:pPr>
            <a:r>
              <a:rPr lang="en-US" sz="4800" dirty="0" smtClean="0">
                <a:solidFill>
                  <a:schemeClr val="tx1"/>
                </a:solidFill>
                <a:sym typeface="Advent Pro SemiBold"/>
              </a:rPr>
              <a:t>GIỚI THIỆU THÀNH VIÊN</a:t>
            </a:r>
            <a:endParaRPr lang="en-US" sz="4800" dirty="0">
              <a:solidFill>
                <a:schemeClr val="tx1"/>
              </a:solidFill>
              <a:sym typeface="Advent Pro SemiBold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79449" y="1068283"/>
            <a:ext cx="65274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>
                <a:solidFill>
                  <a:srgbClr val="1F1A33"/>
                </a:solidFill>
                <a:latin typeface="Advent Pro SemiBold"/>
                <a:sym typeface="Advent Pro SemiBold"/>
              </a:rPr>
              <a:t>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06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9"/>
          <p:cNvGrpSpPr/>
          <p:nvPr/>
        </p:nvGrpSpPr>
        <p:grpSpPr>
          <a:xfrm>
            <a:off x="3188486" y="1047750"/>
            <a:ext cx="5726914" cy="3538136"/>
            <a:chOff x="3196316" y="1327600"/>
            <a:chExt cx="5225609" cy="1325100"/>
          </a:xfrm>
        </p:grpSpPr>
        <p:sp>
          <p:nvSpPr>
            <p:cNvPr id="1122" name="Google Shape;1122;p49"/>
            <p:cNvSpPr/>
            <p:nvPr/>
          </p:nvSpPr>
          <p:spPr>
            <a:xfrm>
              <a:off x="4078608" y="1327600"/>
              <a:ext cx="4343317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rgbClr val="0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123" name="Google Shape;1123;p49"/>
            <p:cNvCxnSpPr>
              <a:stCxn id="1124" idx="3"/>
              <a:endCxn id="1122" idx="1"/>
            </p:cNvCxnSpPr>
            <p:nvPr/>
          </p:nvCxnSpPr>
          <p:spPr>
            <a:xfrm flipV="1">
              <a:off x="3196316" y="1990150"/>
              <a:ext cx="882292" cy="6487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129" name="Google Shape;1129;p4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THÀNH VIÊN NHÓM 7</a:t>
            </a:r>
            <a:endParaRPr dirty="0"/>
          </a:p>
        </p:txBody>
      </p:sp>
      <p:sp>
        <p:nvSpPr>
          <p:cNvPr id="1130" name="Google Shape;1130;p49"/>
          <p:cNvSpPr txBox="1"/>
          <p:nvPr/>
        </p:nvSpPr>
        <p:spPr>
          <a:xfrm>
            <a:off x="4572000" y="1649364"/>
            <a:ext cx="4114800" cy="2166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Phân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chia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công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việc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các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thành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trong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nhóm</a:t>
            </a: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Sắp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xếp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lịch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deadline,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tổng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hợp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bài</a:t>
            </a:r>
            <a:r>
              <a:rPr lang="en-US" sz="1200" dirty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từ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các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thành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rồi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nộp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thầy</a:t>
            </a: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ý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tưởng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và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thiết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kế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giao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diện</a:t>
            </a:r>
            <a:r>
              <a:rPr lang="en-US" sz="1200" dirty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chương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trình</a:t>
            </a:r>
            <a:endParaRPr lang="en-US" sz="1200" dirty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\Code form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Đăng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Nhập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, Splash,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Nhân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Viên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,,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Admin,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Khách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Hàng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,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Tinh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chỉnh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code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và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giao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diện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cho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toàn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bài</a:t>
            </a: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Làm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file PowerPoint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Tạo</a:t>
            </a:r>
            <a:r>
              <a:rPr lang="en-US" sz="1200" dirty="0" smtClean="0">
                <a:solidFill>
                  <a:schemeClr val="dk1"/>
                </a:solidFill>
                <a:latin typeface="Roboto Slab Regular" panose="020B0604020202020204" charset="0"/>
                <a:ea typeface="Roboto Slab Regular" panose="020B0604020202020204" charset="0"/>
                <a:cs typeface="Roboto Slab Regular"/>
                <a:sym typeface="Roboto Slab Regular"/>
              </a:rPr>
              <a:t> database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  <a:p>
            <a:pPr lvl="0" rtl="0">
              <a:spcBef>
                <a:spcPts val="0"/>
              </a:spcBef>
              <a:spcAft>
                <a:spcPts val="1600"/>
              </a:spcAft>
            </a:pPr>
            <a:endParaRPr lang="en-US" sz="1200" dirty="0" smtClean="0">
              <a:solidFill>
                <a:schemeClr val="dk1"/>
              </a:solidFill>
              <a:latin typeface="Roboto Slab Regular" panose="020B0604020202020204" charset="0"/>
              <a:ea typeface="Roboto Slab Regular" panose="020B0604020202020204" charset="0"/>
              <a:cs typeface="Roboto Slab Regular"/>
              <a:sym typeface="Roboto Slab Regular"/>
            </a:endParaRPr>
          </a:p>
        </p:txBody>
      </p:sp>
      <p:sp>
        <p:nvSpPr>
          <p:cNvPr id="1131" name="Google Shape;1131;p49"/>
          <p:cNvSpPr txBox="1"/>
          <p:nvPr/>
        </p:nvSpPr>
        <p:spPr>
          <a:xfrm>
            <a:off x="4267200" y="1171764"/>
            <a:ext cx="4495799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 smtClean="0">
                <a:solidFill>
                  <a:schemeClr val="dk1"/>
                </a:solidFill>
                <a:latin typeface="+mj-lt"/>
                <a:ea typeface="Advent Pro SemiBold"/>
                <a:cs typeface="Advent Pro SemiBold"/>
                <a:sym typeface="Advent Pro SemiBold"/>
              </a:rPr>
              <a:t>DƯƠNG THỊ </a:t>
            </a:r>
            <a:r>
              <a:rPr lang="en" sz="1800" b="1" dirty="0" smtClean="0">
                <a:solidFill>
                  <a:schemeClr val="dk1"/>
                </a:solidFill>
                <a:latin typeface="+mj-lt"/>
                <a:ea typeface="Advent Pro SemiBold"/>
                <a:cs typeface="Advent Pro SemiBold"/>
                <a:sym typeface="Advent Pro SemiBold"/>
              </a:rPr>
              <a:t>MIÊN_Nhóm Trưởng</a:t>
            </a:r>
            <a:endParaRPr sz="1800" b="1" dirty="0">
              <a:solidFill>
                <a:schemeClr val="dk1"/>
              </a:solidFill>
              <a:latin typeface="+mj-lt"/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4" name="Google Shape;1124;p4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48" y="2059664"/>
            <a:ext cx="2439738" cy="154895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132" name="Google Shape;1132;p49"/>
          <p:cNvSpPr txBox="1"/>
          <p:nvPr/>
        </p:nvSpPr>
        <p:spPr>
          <a:xfrm>
            <a:off x="1048063" y="325656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2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3" name="Google Shape;1133;p49"/>
          <p:cNvSpPr txBox="1"/>
          <p:nvPr/>
        </p:nvSpPr>
        <p:spPr>
          <a:xfrm>
            <a:off x="1048063" y="2778964"/>
            <a:ext cx="27924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800" dirty="0">
              <a:solidFill>
                <a:schemeClr val="dk1"/>
              </a:solidFill>
              <a:latin typeface="Advent Pro SemiBold"/>
              <a:ea typeface="Advent Pro SemiBold"/>
              <a:cs typeface="Advent Pro SemiBold"/>
              <a:sym typeface="Advent Pro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042812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9"/>
          <p:cNvGrpSpPr/>
          <p:nvPr/>
        </p:nvGrpSpPr>
        <p:grpSpPr>
          <a:xfrm>
            <a:off x="2819400" y="1327600"/>
            <a:ext cx="5602525" cy="1325100"/>
            <a:chOff x="2895600" y="1327600"/>
            <a:chExt cx="5526325" cy="1325100"/>
          </a:xfrm>
        </p:grpSpPr>
        <p:sp>
          <p:nvSpPr>
            <p:cNvPr id="1122" name="Google Shape;1122;p49"/>
            <p:cNvSpPr/>
            <p:nvPr/>
          </p:nvSpPr>
          <p:spPr>
            <a:xfrm>
              <a:off x="4969825" y="13276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rgbClr val="0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123" name="Google Shape;1123;p49"/>
            <p:cNvCxnSpPr>
              <a:endCxn id="1122" idx="1"/>
            </p:cNvCxnSpPr>
            <p:nvPr/>
          </p:nvCxnSpPr>
          <p:spPr>
            <a:xfrm flipV="1">
              <a:off x="2895600" y="1990150"/>
              <a:ext cx="2074225" cy="241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9"/>
          <p:cNvGrpSpPr/>
          <p:nvPr/>
        </p:nvGrpSpPr>
        <p:grpSpPr>
          <a:xfrm>
            <a:off x="718225" y="2934800"/>
            <a:ext cx="5870465" cy="1325100"/>
            <a:chOff x="718225" y="2934800"/>
            <a:chExt cx="5870465" cy="1325100"/>
          </a:xfrm>
        </p:grpSpPr>
        <p:sp>
          <p:nvSpPr>
            <p:cNvPr id="1126" name="Google Shape;1126;p49"/>
            <p:cNvSpPr/>
            <p:nvPr/>
          </p:nvSpPr>
          <p:spPr>
            <a:xfrm>
              <a:off x="718225" y="29348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127" name="Google Shape;1127;p49"/>
            <p:cNvCxnSpPr>
              <a:stCxn id="1126" idx="3"/>
              <a:endCxn id="1128" idx="1"/>
            </p:cNvCxnSpPr>
            <p:nvPr/>
          </p:nvCxnSpPr>
          <p:spPr>
            <a:xfrm>
              <a:off x="4170325" y="3597350"/>
              <a:ext cx="2418365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129" name="Google Shape;1129;p4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THÀNH VIÊN NHÓM 7</a:t>
            </a:r>
            <a:endParaRPr dirty="0"/>
          </a:p>
        </p:txBody>
      </p:sp>
      <p:sp>
        <p:nvSpPr>
          <p:cNvPr id="1130" name="Google Shape;1130;p49"/>
          <p:cNvSpPr txBox="1"/>
          <p:nvPr/>
        </p:nvSpPr>
        <p:spPr>
          <a:xfrm>
            <a:off x="5299663" y="192921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Tinh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chỉnh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database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Thống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Kê</a:t>
            </a:r>
            <a:endParaRPr sz="1200" dirty="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1" name="Google Shape;1131;p49"/>
          <p:cNvSpPr txBox="1"/>
          <p:nvPr/>
        </p:nvSpPr>
        <p:spPr>
          <a:xfrm>
            <a:off x="5105400" y="1451614"/>
            <a:ext cx="32004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THỊ KHÁNH HẠ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4" name="Google Shape;1124;p4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25" y="1327600"/>
            <a:ext cx="1911548" cy="124415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132" name="Google Shape;1132;p49"/>
          <p:cNvSpPr txBox="1"/>
          <p:nvPr/>
        </p:nvSpPr>
        <p:spPr>
          <a:xfrm>
            <a:off x="1048063" y="353641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Tinh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chỉnh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database</a:t>
            </a:r>
          </a:p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Tính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Tiền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và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Hóa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Đơn</a:t>
            </a:r>
            <a:endParaRPr sz="12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3" name="Google Shape;1133;p49"/>
          <p:cNvSpPr txBox="1"/>
          <p:nvPr/>
        </p:nvSpPr>
        <p:spPr>
          <a:xfrm>
            <a:off x="1048063" y="3058814"/>
            <a:ext cx="27924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HỒNG SƠN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8" name="Google Shape;1128;p49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690" y="2934800"/>
            <a:ext cx="1945710" cy="1325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49"/>
          <p:cNvGrpSpPr/>
          <p:nvPr/>
        </p:nvGrpSpPr>
        <p:grpSpPr>
          <a:xfrm>
            <a:off x="2895600" y="1327600"/>
            <a:ext cx="5526325" cy="1325100"/>
            <a:chOff x="2895600" y="1327600"/>
            <a:chExt cx="5526325" cy="1325100"/>
          </a:xfrm>
        </p:grpSpPr>
        <p:sp>
          <p:nvSpPr>
            <p:cNvPr id="1122" name="Google Shape;1122;p49"/>
            <p:cNvSpPr/>
            <p:nvPr/>
          </p:nvSpPr>
          <p:spPr>
            <a:xfrm>
              <a:off x="4969825" y="13276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rgbClr val="0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cxnSp>
          <p:nvCxnSpPr>
            <p:cNvPr id="1123" name="Google Shape;1123;p49"/>
            <p:cNvCxnSpPr>
              <a:endCxn id="1122" idx="1"/>
            </p:cNvCxnSpPr>
            <p:nvPr/>
          </p:nvCxnSpPr>
          <p:spPr>
            <a:xfrm flipV="1">
              <a:off x="2895600" y="1990150"/>
              <a:ext cx="2074225" cy="241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25" name="Google Shape;1125;p49"/>
          <p:cNvGrpSpPr/>
          <p:nvPr/>
        </p:nvGrpSpPr>
        <p:grpSpPr>
          <a:xfrm>
            <a:off x="718225" y="2934800"/>
            <a:ext cx="5480725" cy="1325100"/>
            <a:chOff x="718225" y="2934800"/>
            <a:chExt cx="5480725" cy="1325100"/>
          </a:xfrm>
        </p:grpSpPr>
        <p:sp>
          <p:nvSpPr>
            <p:cNvPr id="1126" name="Google Shape;1126;p49"/>
            <p:cNvSpPr/>
            <p:nvPr/>
          </p:nvSpPr>
          <p:spPr>
            <a:xfrm>
              <a:off x="718225" y="2934800"/>
              <a:ext cx="3452100" cy="1325100"/>
            </a:xfrm>
            <a:prstGeom prst="roundRect">
              <a:avLst>
                <a:gd name="adj" fmla="val 21344"/>
              </a:avLst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127" name="Google Shape;1127;p49"/>
            <p:cNvCxnSpPr>
              <a:stCxn id="1126" idx="3"/>
              <a:endCxn id="1128" idx="1"/>
            </p:cNvCxnSpPr>
            <p:nvPr/>
          </p:nvCxnSpPr>
          <p:spPr>
            <a:xfrm>
              <a:off x="4170325" y="3597350"/>
              <a:ext cx="2028625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129" name="Google Shape;1129;p49"/>
          <p:cNvSpPr txBox="1">
            <a:spLocks noGrp="1"/>
          </p:cNvSpPr>
          <p:nvPr>
            <p:ph type="title"/>
          </p:nvPr>
        </p:nvSpPr>
        <p:spPr>
          <a:xfrm>
            <a:off x="2260800" y="483900"/>
            <a:ext cx="4622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THÀNH VIÊN NHÓM 7</a:t>
            </a:r>
            <a:endParaRPr dirty="0"/>
          </a:p>
        </p:txBody>
      </p:sp>
      <p:sp>
        <p:nvSpPr>
          <p:cNvPr id="1130" name="Google Shape;1130;p49"/>
          <p:cNvSpPr txBox="1"/>
          <p:nvPr/>
        </p:nvSpPr>
        <p:spPr>
          <a:xfrm>
            <a:off x="5299663" y="192921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Khách</a:t>
            </a:r>
            <a:r>
              <a:rPr lang="en-US" sz="1200" dirty="0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chemeClr val="dk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Hàng</a:t>
            </a:r>
            <a:endParaRPr lang="en-US" sz="1200" dirty="0" smtClean="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lvl="0" rtl="0">
              <a:spcBef>
                <a:spcPts val="0"/>
              </a:spcBef>
              <a:spcAft>
                <a:spcPts val="1600"/>
              </a:spcAft>
            </a:pPr>
            <a:endParaRPr sz="1200" dirty="0">
              <a:solidFill>
                <a:schemeClr val="dk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1" name="Google Shape;1131;p49"/>
          <p:cNvSpPr txBox="1"/>
          <p:nvPr/>
        </p:nvSpPr>
        <p:spPr>
          <a:xfrm>
            <a:off x="5029200" y="1451614"/>
            <a:ext cx="3392725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THỊ HOÀNG LINH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4" name="Google Shape;1124;p4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064" y="1327600"/>
            <a:ext cx="1937990" cy="124415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132" name="Google Shape;1132;p49"/>
          <p:cNvSpPr txBox="1"/>
          <p:nvPr/>
        </p:nvSpPr>
        <p:spPr>
          <a:xfrm>
            <a:off x="1048063" y="3536414"/>
            <a:ext cx="27924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Code form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Quản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n-US" sz="1200" dirty="0" err="1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Lý</a:t>
            </a:r>
            <a:r>
              <a:rPr lang="en-US" sz="1200" dirty="0" smtClean="0">
                <a:solidFill>
                  <a:srgbClr val="1F1A33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Admin</a:t>
            </a:r>
            <a:endParaRPr sz="1200" dirty="0">
              <a:solidFill>
                <a:srgbClr val="1F1A33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133" name="Google Shape;1133;p49"/>
          <p:cNvSpPr txBox="1"/>
          <p:nvPr/>
        </p:nvSpPr>
        <p:spPr>
          <a:xfrm>
            <a:off x="718226" y="3058814"/>
            <a:ext cx="3396574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spcAft>
                <a:spcPts val="1600"/>
              </a:spcAft>
            </a:pPr>
            <a:r>
              <a:rPr lang="en-US" sz="1800" b="1" dirty="0" smtClean="0">
                <a:solidFill>
                  <a:srgbClr val="1F1A33"/>
                </a:solidFill>
                <a:ea typeface="Advent Pro SemiBold"/>
                <a:cs typeface="Advent Pro SemiBold"/>
                <a:sym typeface="Advent Pro SemiBold"/>
              </a:rPr>
              <a:t>NGUYỄN THỊ THÙY LINH</a:t>
            </a:r>
            <a:endParaRPr lang="vi-VN" sz="1800" b="1" dirty="0">
              <a:solidFill>
                <a:srgbClr val="1F1A33"/>
              </a:solidFill>
              <a:ea typeface="Advent Pro SemiBold"/>
              <a:cs typeface="Advent Pro SemiBold"/>
              <a:sym typeface="Advent Pro SemiBold"/>
            </a:endParaRPr>
          </a:p>
        </p:txBody>
      </p:sp>
      <p:pic>
        <p:nvPicPr>
          <p:cNvPr id="1128" name="Google Shape;1128;p49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950" y="2934800"/>
            <a:ext cx="2106850" cy="1325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59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/>
          <p:nvPr/>
        </p:nvSpPr>
        <p:spPr>
          <a:xfrm>
            <a:off x="4834725" y="3904375"/>
            <a:ext cx="35964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4896775" y="2024993"/>
            <a:ext cx="3472300" cy="2072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+mj-lt"/>
              </a:rPr>
              <a:t>TỔNG QUAN ĐỀ TÀI</a:t>
            </a:r>
            <a:br>
              <a:rPr lang="en-US" dirty="0" smtClean="0">
                <a:latin typeface="+mj-lt"/>
              </a:rPr>
            </a:br>
            <a:endParaRPr dirty="0">
              <a:latin typeface="+mj-lt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2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n-lt"/>
              </a:rPr>
              <a:t>Ứng dụng quản lý tiền điện nước</a:t>
            </a:r>
            <a:endParaRPr dirty="0">
              <a:latin typeface="+mn-lt"/>
            </a:endParaRPr>
          </a:p>
        </p:txBody>
      </p:sp>
      <p:grpSp>
        <p:nvGrpSpPr>
          <p:cNvPr id="235" name="Google Shape;235;p26"/>
          <p:cNvGrpSpPr/>
          <p:nvPr/>
        </p:nvGrpSpPr>
        <p:grpSpPr>
          <a:xfrm>
            <a:off x="160927" y="470913"/>
            <a:ext cx="3989323" cy="4168862"/>
            <a:chOff x="160927" y="477350"/>
            <a:chExt cx="3989323" cy="4168862"/>
          </a:xfrm>
        </p:grpSpPr>
        <p:sp>
          <p:nvSpPr>
            <p:cNvPr id="236" name="Google Shape;236;p26"/>
            <p:cNvSpPr/>
            <p:nvPr/>
          </p:nvSpPr>
          <p:spPr>
            <a:xfrm flipH="1">
              <a:off x="803418" y="3411698"/>
              <a:ext cx="3303988" cy="1233905"/>
            </a:xfrm>
            <a:custGeom>
              <a:avLst/>
              <a:gdLst/>
              <a:ahLst/>
              <a:cxnLst/>
              <a:rect l="l" t="t" r="r" b="b"/>
              <a:pathLst>
                <a:path w="121526" h="45385" extrusionOk="0">
                  <a:moveTo>
                    <a:pt x="37474" y="1"/>
                  </a:moveTo>
                  <a:cubicBezTo>
                    <a:pt x="12078" y="1"/>
                    <a:pt x="1" y="21570"/>
                    <a:pt x="3660" y="45384"/>
                  </a:cubicBezTo>
                  <a:lnTo>
                    <a:pt x="109589" y="45384"/>
                  </a:lnTo>
                  <a:cubicBezTo>
                    <a:pt x="109589" y="45384"/>
                    <a:pt x="121526" y="21383"/>
                    <a:pt x="91367" y="18575"/>
                  </a:cubicBezTo>
                  <a:cubicBezTo>
                    <a:pt x="61209" y="15770"/>
                    <a:pt x="66864" y="1444"/>
                    <a:pt x="39847" y="62"/>
                  </a:cubicBezTo>
                  <a:cubicBezTo>
                    <a:pt x="39044" y="21"/>
                    <a:pt x="38252" y="1"/>
                    <a:pt x="37474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 flipH="1">
              <a:off x="160927" y="2701225"/>
              <a:ext cx="2840365" cy="1944336"/>
            </a:xfrm>
            <a:custGeom>
              <a:avLst/>
              <a:gdLst/>
              <a:ahLst/>
              <a:cxnLst/>
              <a:rect l="l" t="t" r="r" b="b"/>
              <a:pathLst>
                <a:path w="57384" h="34826" extrusionOk="0">
                  <a:moveTo>
                    <a:pt x="36243" y="0"/>
                  </a:moveTo>
                  <a:cubicBezTo>
                    <a:pt x="21440" y="0"/>
                    <a:pt x="21675" y="11797"/>
                    <a:pt x="11185" y="15728"/>
                  </a:cubicBezTo>
                  <a:cubicBezTo>
                    <a:pt x="0" y="19915"/>
                    <a:pt x="921" y="28628"/>
                    <a:pt x="4526" y="34826"/>
                  </a:cubicBezTo>
                  <a:lnTo>
                    <a:pt x="45824" y="34826"/>
                  </a:lnTo>
                  <a:cubicBezTo>
                    <a:pt x="48504" y="29632"/>
                    <a:pt x="57383" y="1905"/>
                    <a:pt x="39373" y="159"/>
                  </a:cubicBezTo>
                  <a:cubicBezTo>
                    <a:pt x="38259" y="51"/>
                    <a:pt x="37218" y="0"/>
                    <a:pt x="3624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38" name="Google Shape;238;p26"/>
            <p:cNvCxnSpPr/>
            <p:nvPr/>
          </p:nvCxnSpPr>
          <p:spPr>
            <a:xfrm>
              <a:off x="1532679" y="3412222"/>
              <a:ext cx="0" cy="1233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26"/>
            <p:cNvCxnSpPr/>
            <p:nvPr/>
          </p:nvCxnSpPr>
          <p:spPr>
            <a:xfrm>
              <a:off x="2264504" y="3447067"/>
              <a:ext cx="0" cy="1198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26"/>
            <p:cNvCxnSpPr/>
            <p:nvPr/>
          </p:nvCxnSpPr>
          <p:spPr>
            <a:xfrm>
              <a:off x="1922948" y="3481912"/>
              <a:ext cx="0" cy="1164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41" name="Google Shape;241;p26"/>
            <p:cNvSpPr/>
            <p:nvPr/>
          </p:nvSpPr>
          <p:spPr>
            <a:xfrm flipH="1">
              <a:off x="1349063" y="2219173"/>
              <a:ext cx="835013" cy="1285806"/>
            </a:xfrm>
            <a:custGeom>
              <a:avLst/>
              <a:gdLst/>
              <a:ahLst/>
              <a:cxnLst/>
              <a:rect l="l" t="t" r="r" b="b"/>
              <a:pathLst>
                <a:path w="5359" h="8252" extrusionOk="0">
                  <a:moveTo>
                    <a:pt x="5295" y="0"/>
                  </a:moveTo>
                  <a:lnTo>
                    <a:pt x="4969" y="7"/>
                  </a:lnTo>
                  <a:cubicBezTo>
                    <a:pt x="5033" y="2971"/>
                    <a:pt x="4677" y="5526"/>
                    <a:pt x="4358" y="6812"/>
                  </a:cubicBezTo>
                  <a:cubicBezTo>
                    <a:pt x="4193" y="7469"/>
                    <a:pt x="3606" y="7926"/>
                    <a:pt x="2932" y="7926"/>
                  </a:cubicBezTo>
                  <a:lnTo>
                    <a:pt x="0" y="7926"/>
                  </a:lnTo>
                  <a:lnTo>
                    <a:pt x="0" y="8252"/>
                  </a:lnTo>
                  <a:lnTo>
                    <a:pt x="2932" y="8252"/>
                  </a:lnTo>
                  <a:cubicBezTo>
                    <a:pt x="3757" y="8252"/>
                    <a:pt x="4472" y="7691"/>
                    <a:pt x="4674" y="6889"/>
                  </a:cubicBezTo>
                  <a:cubicBezTo>
                    <a:pt x="4999" y="5583"/>
                    <a:pt x="5358" y="2994"/>
                    <a:pt x="5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 flipH="1">
              <a:off x="1399859" y="2220108"/>
              <a:ext cx="846075" cy="1234230"/>
            </a:xfrm>
            <a:custGeom>
              <a:avLst/>
              <a:gdLst/>
              <a:ahLst/>
              <a:cxnLst/>
              <a:rect l="l" t="t" r="r" b="b"/>
              <a:pathLst>
                <a:path w="5430" h="7921" extrusionOk="0">
                  <a:moveTo>
                    <a:pt x="2035" y="1"/>
                  </a:moveTo>
                  <a:cubicBezTo>
                    <a:pt x="2100" y="2965"/>
                    <a:pt x="1747" y="5520"/>
                    <a:pt x="1425" y="6806"/>
                  </a:cubicBezTo>
                  <a:cubicBezTo>
                    <a:pt x="1260" y="7463"/>
                    <a:pt x="676" y="7920"/>
                    <a:pt x="1" y="7920"/>
                  </a:cubicBezTo>
                  <a:lnTo>
                    <a:pt x="3329" y="7920"/>
                  </a:lnTo>
                  <a:cubicBezTo>
                    <a:pt x="4003" y="7920"/>
                    <a:pt x="4590" y="7463"/>
                    <a:pt x="4755" y="6806"/>
                  </a:cubicBezTo>
                  <a:cubicBezTo>
                    <a:pt x="5074" y="5520"/>
                    <a:pt x="5430" y="2965"/>
                    <a:pt x="5366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 flipH="1">
              <a:off x="2183925" y="3454181"/>
              <a:ext cx="519020" cy="50797"/>
            </a:xfrm>
            <a:custGeom>
              <a:avLst/>
              <a:gdLst/>
              <a:ahLst/>
              <a:cxnLst/>
              <a:rect l="l" t="t" r="r" b="b"/>
              <a:pathLst>
                <a:path w="3331" h="326" extrusionOk="0">
                  <a:moveTo>
                    <a:pt x="0" y="0"/>
                  </a:moveTo>
                  <a:lnTo>
                    <a:pt x="0" y="326"/>
                  </a:lnTo>
                  <a:lnTo>
                    <a:pt x="3330" y="326"/>
                  </a:lnTo>
                  <a:lnTo>
                    <a:pt x="3330" y="0"/>
                  </a:lnTo>
                  <a:close/>
                </a:path>
              </a:pathLst>
            </a:custGeom>
            <a:solidFill>
              <a:srgbClr val="FC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 flipH="1">
              <a:off x="1895205" y="3132418"/>
              <a:ext cx="1346086" cy="1138870"/>
            </a:xfrm>
            <a:custGeom>
              <a:avLst/>
              <a:gdLst/>
              <a:ahLst/>
              <a:cxnLst/>
              <a:rect l="l" t="t" r="r" b="b"/>
              <a:pathLst>
                <a:path w="8639" h="7309" extrusionOk="0">
                  <a:moveTo>
                    <a:pt x="6601" y="1"/>
                  </a:moveTo>
                  <a:cubicBezTo>
                    <a:pt x="3985" y="645"/>
                    <a:pt x="1055" y="2730"/>
                    <a:pt x="0" y="7051"/>
                  </a:cubicBezTo>
                  <a:lnTo>
                    <a:pt x="645" y="7309"/>
                  </a:lnTo>
                  <a:cubicBezTo>
                    <a:pt x="645" y="7309"/>
                    <a:pt x="2575" y="3700"/>
                    <a:pt x="5600" y="2864"/>
                  </a:cubicBezTo>
                  <a:cubicBezTo>
                    <a:pt x="8622" y="2028"/>
                    <a:pt x="8638" y="964"/>
                    <a:pt x="8638" y="964"/>
                  </a:cubicBezTo>
                  <a:lnTo>
                    <a:pt x="85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 flipH="1">
              <a:off x="3140792" y="4230930"/>
              <a:ext cx="293555" cy="153948"/>
            </a:xfrm>
            <a:custGeom>
              <a:avLst/>
              <a:gdLst/>
              <a:ahLst/>
              <a:cxnLst/>
              <a:rect l="l" t="t" r="r" b="b"/>
              <a:pathLst>
                <a:path w="1884" h="988" extrusionOk="0">
                  <a:moveTo>
                    <a:pt x="1239" y="1"/>
                  </a:moveTo>
                  <a:lnTo>
                    <a:pt x="1" y="135"/>
                  </a:lnTo>
                  <a:lnTo>
                    <a:pt x="1649" y="988"/>
                  </a:lnTo>
                  <a:lnTo>
                    <a:pt x="1884" y="259"/>
                  </a:lnTo>
                  <a:lnTo>
                    <a:pt x="12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 flipH="1">
              <a:off x="1895199" y="3132418"/>
              <a:ext cx="759131" cy="555178"/>
            </a:xfrm>
            <a:custGeom>
              <a:avLst/>
              <a:gdLst/>
              <a:ahLst/>
              <a:cxnLst/>
              <a:rect l="l" t="t" r="r" b="b"/>
              <a:pathLst>
                <a:path w="4872" h="3563" extrusionOk="0">
                  <a:moveTo>
                    <a:pt x="2834" y="1"/>
                  </a:moveTo>
                  <a:cubicBezTo>
                    <a:pt x="1944" y="218"/>
                    <a:pt x="1018" y="605"/>
                    <a:pt x="141" y="1189"/>
                  </a:cubicBezTo>
                  <a:cubicBezTo>
                    <a:pt x="88" y="1595"/>
                    <a:pt x="0" y="2615"/>
                    <a:pt x="285" y="3562"/>
                  </a:cubicBezTo>
                  <a:cubicBezTo>
                    <a:pt x="762" y="3264"/>
                    <a:pt x="1280" y="3015"/>
                    <a:pt x="1833" y="2864"/>
                  </a:cubicBezTo>
                  <a:cubicBezTo>
                    <a:pt x="4855" y="2028"/>
                    <a:pt x="4871" y="964"/>
                    <a:pt x="4871" y="964"/>
                  </a:cubicBezTo>
                  <a:lnTo>
                    <a:pt x="4764" y="1"/>
                  </a:ln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 flipH="1">
              <a:off x="1662411" y="3132418"/>
              <a:ext cx="930683" cy="1320397"/>
            </a:xfrm>
            <a:custGeom>
              <a:avLst/>
              <a:gdLst/>
              <a:ahLst/>
              <a:cxnLst/>
              <a:rect l="l" t="t" r="r" b="b"/>
              <a:pathLst>
                <a:path w="5973" h="8474" extrusionOk="0">
                  <a:moveTo>
                    <a:pt x="3384" y="1"/>
                  </a:moveTo>
                  <a:cubicBezTo>
                    <a:pt x="1521" y="813"/>
                    <a:pt x="0" y="2253"/>
                    <a:pt x="41" y="4523"/>
                  </a:cubicBezTo>
                  <a:cubicBezTo>
                    <a:pt x="84" y="6792"/>
                    <a:pt x="1065" y="8474"/>
                    <a:pt x="1065" y="8474"/>
                  </a:cubicBezTo>
                  <a:lnTo>
                    <a:pt x="1712" y="8229"/>
                  </a:lnTo>
                  <a:cubicBezTo>
                    <a:pt x="1712" y="8229"/>
                    <a:pt x="1212" y="6080"/>
                    <a:pt x="1638" y="4727"/>
                  </a:cubicBezTo>
                  <a:cubicBezTo>
                    <a:pt x="2059" y="3405"/>
                    <a:pt x="3105" y="2083"/>
                    <a:pt x="4214" y="2083"/>
                  </a:cubicBezTo>
                  <a:cubicBezTo>
                    <a:pt x="4237" y="2083"/>
                    <a:pt x="4260" y="2084"/>
                    <a:pt x="4283" y="2085"/>
                  </a:cubicBezTo>
                  <a:cubicBezTo>
                    <a:pt x="4319" y="2087"/>
                    <a:pt x="4353" y="2088"/>
                    <a:pt x="4387" y="2088"/>
                  </a:cubicBezTo>
                  <a:cubicBezTo>
                    <a:pt x="5437" y="2088"/>
                    <a:pt x="5715" y="1229"/>
                    <a:pt x="5972" y="85"/>
                  </a:cubicBezTo>
                  <a:lnTo>
                    <a:pt x="33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6"/>
            <p:cNvSpPr/>
            <p:nvPr/>
          </p:nvSpPr>
          <p:spPr>
            <a:xfrm flipH="1">
              <a:off x="1584972" y="2164482"/>
              <a:ext cx="1155212" cy="1000037"/>
            </a:xfrm>
            <a:custGeom>
              <a:avLst/>
              <a:gdLst/>
              <a:ahLst/>
              <a:cxnLst/>
              <a:rect l="l" t="t" r="r" b="b"/>
              <a:pathLst>
                <a:path w="7414" h="6418" extrusionOk="0">
                  <a:moveTo>
                    <a:pt x="5230" y="1"/>
                  </a:moveTo>
                  <a:cubicBezTo>
                    <a:pt x="4766" y="1"/>
                    <a:pt x="4270" y="298"/>
                    <a:pt x="3814" y="955"/>
                  </a:cubicBezTo>
                  <a:cubicBezTo>
                    <a:pt x="2643" y="2640"/>
                    <a:pt x="1445" y="3725"/>
                    <a:pt x="1" y="4168"/>
                  </a:cubicBezTo>
                  <a:lnTo>
                    <a:pt x="1" y="4812"/>
                  </a:lnTo>
                  <a:cubicBezTo>
                    <a:pt x="1" y="4812"/>
                    <a:pt x="2528" y="4295"/>
                    <a:pt x="4056" y="3026"/>
                  </a:cubicBezTo>
                  <a:lnTo>
                    <a:pt x="4056" y="3026"/>
                  </a:lnTo>
                  <a:cubicBezTo>
                    <a:pt x="4056" y="3026"/>
                    <a:pt x="4029" y="5125"/>
                    <a:pt x="3385" y="6213"/>
                  </a:cubicBezTo>
                  <a:cubicBezTo>
                    <a:pt x="3385" y="6213"/>
                    <a:pt x="4370" y="6418"/>
                    <a:pt x="5523" y="6418"/>
                  </a:cubicBezTo>
                  <a:cubicBezTo>
                    <a:pt x="5978" y="6418"/>
                    <a:pt x="6459" y="6386"/>
                    <a:pt x="6916" y="6297"/>
                  </a:cubicBezTo>
                  <a:cubicBezTo>
                    <a:pt x="6916" y="6297"/>
                    <a:pt x="7413" y="3953"/>
                    <a:pt x="6916" y="1952"/>
                  </a:cubicBezTo>
                  <a:cubicBezTo>
                    <a:pt x="6611" y="732"/>
                    <a:pt x="5958" y="1"/>
                    <a:pt x="52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 flipH="1">
              <a:off x="1709618" y="2416282"/>
              <a:ext cx="431608" cy="513886"/>
            </a:xfrm>
            <a:custGeom>
              <a:avLst/>
              <a:gdLst/>
              <a:ahLst/>
              <a:cxnLst/>
              <a:rect l="l" t="t" r="r" b="b"/>
              <a:pathLst>
                <a:path w="2770" h="3298" extrusionOk="0">
                  <a:moveTo>
                    <a:pt x="2015" y="0"/>
                  </a:moveTo>
                  <a:lnTo>
                    <a:pt x="209" y="1591"/>
                  </a:lnTo>
                  <a:lnTo>
                    <a:pt x="206" y="1595"/>
                  </a:lnTo>
                  <a:cubicBezTo>
                    <a:pt x="192" y="1914"/>
                    <a:pt x="145" y="2603"/>
                    <a:pt x="1" y="3297"/>
                  </a:cubicBezTo>
                  <a:cubicBezTo>
                    <a:pt x="7" y="3297"/>
                    <a:pt x="13" y="3297"/>
                    <a:pt x="18" y="3297"/>
                  </a:cubicBezTo>
                  <a:cubicBezTo>
                    <a:pt x="1267" y="3297"/>
                    <a:pt x="2770" y="2182"/>
                    <a:pt x="2015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 flipH="1">
              <a:off x="2039014" y="2389170"/>
              <a:ext cx="431763" cy="428031"/>
            </a:xfrm>
            <a:custGeom>
              <a:avLst/>
              <a:gdLst/>
              <a:ahLst/>
              <a:cxnLst/>
              <a:rect l="l" t="t" r="r" b="b"/>
              <a:pathLst>
                <a:path w="2771" h="2747" extrusionOk="0">
                  <a:moveTo>
                    <a:pt x="2693" y="0"/>
                  </a:moveTo>
                  <a:lnTo>
                    <a:pt x="2693" y="0"/>
                  </a:lnTo>
                  <a:cubicBezTo>
                    <a:pt x="2096" y="940"/>
                    <a:pt x="1" y="2746"/>
                    <a:pt x="1" y="2746"/>
                  </a:cubicBezTo>
                  <a:cubicBezTo>
                    <a:pt x="1" y="2746"/>
                    <a:pt x="21" y="2747"/>
                    <a:pt x="57" y="2747"/>
                  </a:cubicBezTo>
                  <a:cubicBezTo>
                    <a:pt x="300" y="2747"/>
                    <a:pt x="1276" y="2711"/>
                    <a:pt x="1972" y="2168"/>
                  </a:cubicBezTo>
                  <a:cubicBezTo>
                    <a:pt x="2770" y="1541"/>
                    <a:pt x="2693" y="0"/>
                    <a:pt x="2693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 flipH="1">
              <a:off x="1738293" y="2180219"/>
              <a:ext cx="882069" cy="765220"/>
            </a:xfrm>
            <a:custGeom>
              <a:avLst/>
              <a:gdLst/>
              <a:ahLst/>
              <a:cxnLst/>
              <a:rect l="l" t="t" r="r" b="b"/>
              <a:pathLst>
                <a:path w="5661" h="4911" extrusionOk="0">
                  <a:moveTo>
                    <a:pt x="4538" y="0"/>
                  </a:moveTo>
                  <a:cubicBezTo>
                    <a:pt x="3722" y="0"/>
                    <a:pt x="3581" y="1785"/>
                    <a:pt x="2800" y="2852"/>
                  </a:cubicBezTo>
                  <a:cubicBezTo>
                    <a:pt x="1981" y="3966"/>
                    <a:pt x="0" y="4251"/>
                    <a:pt x="0" y="4251"/>
                  </a:cubicBezTo>
                  <a:lnTo>
                    <a:pt x="0" y="4910"/>
                  </a:lnTo>
                  <a:cubicBezTo>
                    <a:pt x="35" y="4910"/>
                    <a:pt x="69" y="4911"/>
                    <a:pt x="103" y="4911"/>
                  </a:cubicBezTo>
                  <a:cubicBezTo>
                    <a:pt x="1842" y="4911"/>
                    <a:pt x="3589" y="4172"/>
                    <a:pt x="4446" y="3023"/>
                  </a:cubicBezTo>
                  <a:cubicBezTo>
                    <a:pt x="5318" y="1851"/>
                    <a:pt x="5661" y="206"/>
                    <a:pt x="4653" y="12"/>
                  </a:cubicBezTo>
                  <a:cubicBezTo>
                    <a:pt x="4614" y="4"/>
                    <a:pt x="4575" y="0"/>
                    <a:pt x="45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 flipH="1">
              <a:off x="1728317" y="1631275"/>
              <a:ext cx="527901" cy="495811"/>
            </a:xfrm>
            <a:custGeom>
              <a:avLst/>
              <a:gdLst/>
              <a:ahLst/>
              <a:cxnLst/>
              <a:rect l="l" t="t" r="r" b="b"/>
              <a:pathLst>
                <a:path w="3388" h="3182" extrusionOk="0">
                  <a:moveTo>
                    <a:pt x="917" y="0"/>
                  </a:moveTo>
                  <a:cubicBezTo>
                    <a:pt x="684" y="0"/>
                    <a:pt x="434" y="98"/>
                    <a:pt x="299" y="459"/>
                  </a:cubicBezTo>
                  <a:cubicBezTo>
                    <a:pt x="0" y="1255"/>
                    <a:pt x="1085" y="1590"/>
                    <a:pt x="1085" y="1590"/>
                  </a:cubicBezTo>
                  <a:lnTo>
                    <a:pt x="2206" y="3182"/>
                  </a:lnTo>
                  <a:cubicBezTo>
                    <a:pt x="2561" y="2980"/>
                    <a:pt x="2690" y="2615"/>
                    <a:pt x="2615" y="2356"/>
                  </a:cubicBezTo>
                  <a:cubicBezTo>
                    <a:pt x="2615" y="2356"/>
                    <a:pt x="3387" y="1993"/>
                    <a:pt x="3055" y="1349"/>
                  </a:cubicBezTo>
                  <a:cubicBezTo>
                    <a:pt x="2723" y="707"/>
                    <a:pt x="3045" y="342"/>
                    <a:pt x="2478" y="140"/>
                  </a:cubicBezTo>
                  <a:cubicBezTo>
                    <a:pt x="2287" y="72"/>
                    <a:pt x="2110" y="49"/>
                    <a:pt x="1957" y="49"/>
                  </a:cubicBezTo>
                  <a:cubicBezTo>
                    <a:pt x="1652" y="49"/>
                    <a:pt x="1447" y="140"/>
                    <a:pt x="1447" y="140"/>
                  </a:cubicBezTo>
                  <a:cubicBezTo>
                    <a:pt x="1447" y="140"/>
                    <a:pt x="1195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 flipH="1">
              <a:off x="1859668" y="1826046"/>
              <a:ext cx="303995" cy="359315"/>
            </a:xfrm>
            <a:custGeom>
              <a:avLst/>
              <a:gdLst/>
              <a:ahLst/>
              <a:cxnLst/>
              <a:rect l="l" t="t" r="r" b="b"/>
              <a:pathLst>
                <a:path w="1951" h="2306" extrusionOk="0">
                  <a:moveTo>
                    <a:pt x="349" y="0"/>
                  </a:moveTo>
                  <a:cubicBezTo>
                    <a:pt x="274" y="0"/>
                    <a:pt x="229" y="12"/>
                    <a:pt x="229" y="12"/>
                  </a:cubicBezTo>
                  <a:cubicBezTo>
                    <a:pt x="229" y="12"/>
                    <a:pt x="185" y="582"/>
                    <a:pt x="1" y="888"/>
                  </a:cubicBezTo>
                  <a:cubicBezTo>
                    <a:pt x="1" y="888"/>
                    <a:pt x="71" y="968"/>
                    <a:pt x="215" y="968"/>
                  </a:cubicBezTo>
                  <a:cubicBezTo>
                    <a:pt x="215" y="968"/>
                    <a:pt x="154" y="1792"/>
                    <a:pt x="978" y="1792"/>
                  </a:cubicBezTo>
                  <a:cubicBezTo>
                    <a:pt x="994" y="1792"/>
                    <a:pt x="1011" y="1791"/>
                    <a:pt x="1028" y="1791"/>
                  </a:cubicBezTo>
                  <a:lnTo>
                    <a:pt x="1095" y="2274"/>
                  </a:lnTo>
                  <a:cubicBezTo>
                    <a:pt x="1095" y="2274"/>
                    <a:pt x="1153" y="2306"/>
                    <a:pt x="1266" y="2306"/>
                  </a:cubicBezTo>
                  <a:cubicBezTo>
                    <a:pt x="1356" y="2306"/>
                    <a:pt x="1479" y="2286"/>
                    <a:pt x="1635" y="2217"/>
                  </a:cubicBezTo>
                  <a:cubicBezTo>
                    <a:pt x="1635" y="2217"/>
                    <a:pt x="1602" y="1825"/>
                    <a:pt x="1602" y="1667"/>
                  </a:cubicBezTo>
                  <a:cubicBezTo>
                    <a:pt x="1602" y="1512"/>
                    <a:pt x="1313" y="1234"/>
                    <a:pt x="1558" y="975"/>
                  </a:cubicBezTo>
                  <a:cubicBezTo>
                    <a:pt x="1800" y="717"/>
                    <a:pt x="1951" y="240"/>
                    <a:pt x="1578" y="216"/>
                  </a:cubicBezTo>
                  <a:cubicBezTo>
                    <a:pt x="1569" y="216"/>
                    <a:pt x="1561" y="216"/>
                    <a:pt x="1553" y="216"/>
                  </a:cubicBezTo>
                  <a:cubicBezTo>
                    <a:pt x="1215" y="216"/>
                    <a:pt x="1333" y="611"/>
                    <a:pt x="1179" y="690"/>
                  </a:cubicBezTo>
                  <a:cubicBezTo>
                    <a:pt x="1167" y="696"/>
                    <a:pt x="1157" y="698"/>
                    <a:pt x="1147" y="698"/>
                  </a:cubicBezTo>
                  <a:cubicBezTo>
                    <a:pt x="1027" y="698"/>
                    <a:pt x="1055" y="276"/>
                    <a:pt x="722" y="96"/>
                  </a:cubicBezTo>
                  <a:cubicBezTo>
                    <a:pt x="575" y="18"/>
                    <a:pt x="440" y="0"/>
                    <a:pt x="349" y="0"/>
                  </a:cubicBezTo>
                  <a:close/>
                </a:path>
              </a:pathLst>
            </a:custGeom>
            <a:solidFill>
              <a:srgbClr val="A16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 flipH="1">
              <a:off x="2003485" y="1958959"/>
              <a:ext cx="95826" cy="93490"/>
            </a:xfrm>
            <a:custGeom>
              <a:avLst/>
              <a:gdLst/>
              <a:ahLst/>
              <a:cxnLst/>
              <a:rect l="l" t="t" r="r" b="b"/>
              <a:pathLst>
                <a:path w="615" h="600" extrusionOk="0">
                  <a:moveTo>
                    <a:pt x="312" y="1"/>
                  </a:moveTo>
                  <a:cubicBezTo>
                    <a:pt x="305" y="1"/>
                    <a:pt x="299" y="1"/>
                    <a:pt x="293" y="2"/>
                  </a:cubicBezTo>
                  <a:cubicBezTo>
                    <a:pt x="127" y="8"/>
                    <a:pt x="0" y="149"/>
                    <a:pt x="7" y="313"/>
                  </a:cubicBezTo>
                  <a:cubicBezTo>
                    <a:pt x="17" y="472"/>
                    <a:pt x="148" y="599"/>
                    <a:pt x="304" y="599"/>
                  </a:cubicBezTo>
                  <a:cubicBezTo>
                    <a:pt x="310" y="599"/>
                    <a:pt x="316" y="599"/>
                    <a:pt x="322" y="599"/>
                  </a:cubicBezTo>
                  <a:cubicBezTo>
                    <a:pt x="487" y="592"/>
                    <a:pt x="615" y="451"/>
                    <a:pt x="608" y="287"/>
                  </a:cubicBezTo>
                  <a:cubicBezTo>
                    <a:pt x="598" y="126"/>
                    <a:pt x="471" y="1"/>
                    <a:pt x="312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 flipH="1">
              <a:off x="1951130" y="2090936"/>
              <a:ext cx="52510" cy="58120"/>
            </a:xfrm>
            <a:custGeom>
              <a:avLst/>
              <a:gdLst/>
              <a:ahLst/>
              <a:cxnLst/>
              <a:rect l="l" t="t" r="r" b="b"/>
              <a:pathLst>
                <a:path w="337" h="373" extrusionOk="0">
                  <a:moveTo>
                    <a:pt x="336" y="1"/>
                  </a:moveTo>
                  <a:cubicBezTo>
                    <a:pt x="336" y="1"/>
                    <a:pt x="195" y="71"/>
                    <a:pt x="1" y="91"/>
                  </a:cubicBezTo>
                  <a:lnTo>
                    <a:pt x="41" y="373"/>
                  </a:lnTo>
                  <a:cubicBezTo>
                    <a:pt x="303" y="262"/>
                    <a:pt x="336" y="1"/>
                    <a:pt x="3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 flipH="1">
              <a:off x="2508805" y="2960765"/>
              <a:ext cx="774868" cy="44564"/>
            </a:xfrm>
            <a:custGeom>
              <a:avLst/>
              <a:gdLst/>
              <a:ahLst/>
              <a:cxnLst/>
              <a:rect l="l" t="t" r="r" b="b"/>
              <a:pathLst>
                <a:path w="4973" h="286" extrusionOk="0">
                  <a:moveTo>
                    <a:pt x="1" y="0"/>
                  </a:moveTo>
                  <a:lnTo>
                    <a:pt x="1" y="265"/>
                  </a:lnTo>
                  <a:cubicBezTo>
                    <a:pt x="1" y="275"/>
                    <a:pt x="10" y="285"/>
                    <a:pt x="21" y="285"/>
                  </a:cubicBezTo>
                  <a:lnTo>
                    <a:pt x="4973" y="285"/>
                  </a:lnTo>
                  <a:lnTo>
                    <a:pt x="49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 flipH="1">
              <a:off x="2470626" y="2394397"/>
              <a:ext cx="425375" cy="568266"/>
            </a:xfrm>
            <a:custGeom>
              <a:avLst/>
              <a:gdLst/>
              <a:ahLst/>
              <a:cxnLst/>
              <a:rect l="l" t="t" r="r" b="b"/>
              <a:pathLst>
                <a:path w="2730" h="3647" extrusionOk="0">
                  <a:moveTo>
                    <a:pt x="0" y="0"/>
                  </a:moveTo>
                  <a:lnTo>
                    <a:pt x="0" y="3646"/>
                  </a:lnTo>
                  <a:lnTo>
                    <a:pt x="2730" y="3646"/>
                  </a:lnTo>
                  <a:lnTo>
                    <a:pt x="1813" y="131"/>
                  </a:lnTo>
                  <a:cubicBezTo>
                    <a:pt x="1793" y="53"/>
                    <a:pt x="1726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6"/>
            <p:cNvSpPr/>
            <p:nvPr/>
          </p:nvSpPr>
          <p:spPr>
            <a:xfrm flipH="1">
              <a:off x="2006974" y="2960765"/>
              <a:ext cx="505464" cy="44564"/>
            </a:xfrm>
            <a:custGeom>
              <a:avLst/>
              <a:gdLst/>
              <a:ahLst/>
              <a:cxnLst/>
              <a:rect l="l" t="t" r="r" b="b"/>
              <a:pathLst>
                <a:path w="3244" h="286" extrusionOk="0">
                  <a:moveTo>
                    <a:pt x="1" y="0"/>
                  </a:moveTo>
                  <a:lnTo>
                    <a:pt x="1" y="285"/>
                  </a:lnTo>
                  <a:lnTo>
                    <a:pt x="3103" y="285"/>
                  </a:lnTo>
                  <a:cubicBezTo>
                    <a:pt x="3179" y="285"/>
                    <a:pt x="3244" y="222"/>
                    <a:pt x="3244" y="141"/>
                  </a:cubicBezTo>
                  <a:cubicBezTo>
                    <a:pt x="3244" y="64"/>
                    <a:pt x="3179" y="0"/>
                    <a:pt x="3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6"/>
            <p:cNvSpPr/>
            <p:nvPr/>
          </p:nvSpPr>
          <p:spPr>
            <a:xfrm flipH="1">
              <a:off x="2508806" y="2394397"/>
              <a:ext cx="918685" cy="568266"/>
            </a:xfrm>
            <a:custGeom>
              <a:avLst/>
              <a:gdLst/>
              <a:ahLst/>
              <a:cxnLst/>
              <a:rect l="l" t="t" r="r" b="b"/>
              <a:pathLst>
                <a:path w="5896" h="3647" extrusionOk="0">
                  <a:moveTo>
                    <a:pt x="175" y="0"/>
                  </a:moveTo>
                  <a:cubicBezTo>
                    <a:pt x="75" y="0"/>
                    <a:pt x="0" y="98"/>
                    <a:pt x="24" y="194"/>
                  </a:cubicBezTo>
                  <a:lnTo>
                    <a:pt x="924" y="3646"/>
                  </a:lnTo>
                  <a:lnTo>
                    <a:pt x="5896" y="3646"/>
                  </a:lnTo>
                  <a:lnTo>
                    <a:pt x="49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 flipH="1">
              <a:off x="1457994" y="3001688"/>
              <a:ext cx="2324137" cy="66067"/>
            </a:xfrm>
            <a:custGeom>
              <a:avLst/>
              <a:gdLst/>
              <a:ahLst/>
              <a:cxnLst/>
              <a:rect l="l" t="t" r="r" b="b"/>
              <a:pathLst>
                <a:path w="14916" h="424" extrusionOk="0">
                  <a:moveTo>
                    <a:pt x="0" y="0"/>
                  </a:moveTo>
                  <a:lnTo>
                    <a:pt x="0" y="423"/>
                  </a:lnTo>
                  <a:lnTo>
                    <a:pt x="14916" y="423"/>
                  </a:lnTo>
                  <a:lnTo>
                    <a:pt x="149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 flipH="1">
              <a:off x="887687" y="3001688"/>
              <a:ext cx="570439" cy="66067"/>
            </a:xfrm>
            <a:custGeom>
              <a:avLst/>
              <a:gdLst/>
              <a:ahLst/>
              <a:cxnLst/>
              <a:rect l="l" t="t" r="r" b="b"/>
              <a:pathLst>
                <a:path w="3661" h="424" extrusionOk="0">
                  <a:moveTo>
                    <a:pt x="1" y="0"/>
                  </a:moveTo>
                  <a:lnTo>
                    <a:pt x="1" y="423"/>
                  </a:lnTo>
                  <a:lnTo>
                    <a:pt x="3660" y="423"/>
                  </a:lnTo>
                  <a:lnTo>
                    <a:pt x="3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62" name="Google Shape;262;p26"/>
            <p:cNvCxnSpPr/>
            <p:nvPr/>
          </p:nvCxnSpPr>
          <p:spPr>
            <a:xfrm>
              <a:off x="1045201" y="3042820"/>
              <a:ext cx="0" cy="1603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26"/>
            <p:cNvCxnSpPr/>
            <p:nvPr/>
          </p:nvCxnSpPr>
          <p:spPr>
            <a:xfrm>
              <a:off x="3582098" y="3042820"/>
              <a:ext cx="0" cy="1603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26"/>
            <p:cNvGrpSpPr/>
            <p:nvPr/>
          </p:nvGrpSpPr>
          <p:grpSpPr>
            <a:xfrm>
              <a:off x="718213" y="477350"/>
              <a:ext cx="1284300" cy="521400"/>
              <a:chOff x="2408325" y="1411675"/>
              <a:chExt cx="1284300" cy="521400"/>
            </a:xfrm>
          </p:grpSpPr>
          <p:sp>
            <p:nvSpPr>
              <p:cNvPr id="265" name="Google Shape;265;p26"/>
              <p:cNvSpPr/>
              <p:nvPr/>
            </p:nvSpPr>
            <p:spPr>
              <a:xfrm flipH="1">
                <a:off x="2408325" y="1411675"/>
                <a:ext cx="1284300" cy="521400"/>
              </a:xfrm>
              <a:prstGeom prst="wedgeRectCallout">
                <a:avLst>
                  <a:gd name="adj1" fmla="val -33739"/>
                  <a:gd name="adj2" fmla="val 80001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6"/>
              <p:cNvSpPr/>
              <p:nvPr/>
            </p:nvSpPr>
            <p:spPr>
              <a:xfrm flipH="1">
                <a:off x="2631705" y="1604766"/>
                <a:ext cx="78030" cy="78028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43" extrusionOk="0">
                    <a:moveTo>
                      <a:pt x="374" y="1"/>
                    </a:moveTo>
                    <a:cubicBezTo>
                      <a:pt x="169" y="1"/>
                      <a:pt x="1" y="165"/>
                      <a:pt x="1" y="370"/>
                    </a:cubicBezTo>
                    <a:cubicBezTo>
                      <a:pt x="1" y="574"/>
                      <a:pt x="169" y="742"/>
                      <a:pt x="374" y="742"/>
                    </a:cubicBezTo>
                    <a:cubicBezTo>
                      <a:pt x="578" y="742"/>
                      <a:pt x="743" y="574"/>
                      <a:pt x="743" y="370"/>
                    </a:cubicBezTo>
                    <a:cubicBezTo>
                      <a:pt x="743" y="165"/>
                      <a:pt x="578" y="1"/>
                      <a:pt x="3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6"/>
              <p:cNvSpPr/>
              <p:nvPr/>
            </p:nvSpPr>
            <p:spPr>
              <a:xfrm flipH="1">
                <a:off x="2589382" y="1696446"/>
                <a:ext cx="162676" cy="11741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118" extrusionOk="0">
                    <a:moveTo>
                      <a:pt x="777" y="0"/>
                    </a:moveTo>
                    <a:cubicBezTo>
                      <a:pt x="350" y="0"/>
                      <a:pt x="1" y="346"/>
                      <a:pt x="1" y="772"/>
                    </a:cubicBezTo>
                    <a:cubicBezTo>
                      <a:pt x="1" y="800"/>
                      <a:pt x="4" y="826"/>
                      <a:pt x="8" y="853"/>
                    </a:cubicBezTo>
                    <a:cubicBezTo>
                      <a:pt x="219" y="1017"/>
                      <a:pt x="484" y="1118"/>
                      <a:pt x="777" y="1118"/>
                    </a:cubicBezTo>
                    <a:cubicBezTo>
                      <a:pt x="1065" y="1118"/>
                      <a:pt x="1333" y="1017"/>
                      <a:pt x="1545" y="853"/>
                    </a:cubicBezTo>
                    <a:cubicBezTo>
                      <a:pt x="1548" y="826"/>
                      <a:pt x="1548" y="800"/>
                      <a:pt x="1548" y="772"/>
                    </a:cubicBezTo>
                    <a:cubicBezTo>
                      <a:pt x="1548" y="346"/>
                      <a:pt x="1203" y="0"/>
                      <a:pt x="77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6"/>
              <p:cNvSpPr/>
              <p:nvPr/>
            </p:nvSpPr>
            <p:spPr>
              <a:xfrm flipH="1">
                <a:off x="2916251" y="1537350"/>
                <a:ext cx="668224" cy="50150"/>
              </a:xfrm>
              <a:custGeom>
                <a:avLst/>
                <a:gdLst/>
                <a:ahLst/>
                <a:cxnLst/>
                <a:rect l="l" t="t" r="r" b="b"/>
                <a:pathLst>
                  <a:path w="6135" h="348" extrusionOk="0">
                    <a:moveTo>
                      <a:pt x="0" y="1"/>
                    </a:moveTo>
                    <a:lnTo>
                      <a:pt x="0" y="347"/>
                    </a:lnTo>
                    <a:lnTo>
                      <a:pt x="6134" y="347"/>
                    </a:lnTo>
                    <a:lnTo>
                      <a:pt x="61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6"/>
              <p:cNvSpPr/>
              <p:nvPr/>
            </p:nvSpPr>
            <p:spPr>
              <a:xfrm flipH="1">
                <a:off x="3461110" y="1683686"/>
                <a:ext cx="123361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47" extrusionOk="0">
                    <a:moveTo>
                      <a:pt x="447" y="1"/>
                    </a:moveTo>
                    <a:lnTo>
                      <a:pt x="309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7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8" y="542"/>
                    </a:lnTo>
                    <a:lnTo>
                      <a:pt x="890" y="323"/>
                    </a:lnTo>
                    <a:lnTo>
                      <a:pt x="581" y="280"/>
                    </a:lnTo>
                    <a:lnTo>
                      <a:pt x="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6"/>
              <p:cNvSpPr/>
              <p:nvPr/>
            </p:nvSpPr>
            <p:spPr>
              <a:xfrm flipH="1">
                <a:off x="3279532" y="1683686"/>
                <a:ext cx="123083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47" extrusionOk="0">
                    <a:moveTo>
                      <a:pt x="444" y="1"/>
                    </a:moveTo>
                    <a:lnTo>
                      <a:pt x="306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6"/>
              <p:cNvSpPr/>
              <p:nvPr/>
            </p:nvSpPr>
            <p:spPr>
              <a:xfrm flipH="1">
                <a:off x="3097677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3" y="1"/>
                    </a:moveTo>
                    <a:lnTo>
                      <a:pt x="306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69" y="847"/>
                    </a:lnTo>
                    <a:lnTo>
                      <a:pt x="443" y="703"/>
                    </a:lnTo>
                    <a:lnTo>
                      <a:pt x="716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1" y="280"/>
                    </a:lnTo>
                    <a:lnTo>
                      <a:pt x="4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6"/>
              <p:cNvSpPr/>
              <p:nvPr/>
            </p:nvSpPr>
            <p:spPr>
              <a:xfrm flipH="1">
                <a:off x="2916238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4" y="1"/>
                    </a:moveTo>
                    <a:lnTo>
                      <a:pt x="310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6"/>
              <p:cNvSpPr/>
              <p:nvPr/>
            </p:nvSpPr>
            <p:spPr>
              <a:xfrm flipH="1">
                <a:off x="2534772" y="1547216"/>
                <a:ext cx="271477" cy="27136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4" extrusionOk="0">
                    <a:moveTo>
                      <a:pt x="1293" y="89"/>
                    </a:moveTo>
                    <a:cubicBezTo>
                      <a:pt x="1954" y="89"/>
                      <a:pt x="2494" y="629"/>
                      <a:pt x="2494" y="1294"/>
                    </a:cubicBezTo>
                    <a:cubicBezTo>
                      <a:pt x="2494" y="1955"/>
                      <a:pt x="1954" y="2495"/>
                      <a:pt x="1293" y="2495"/>
                    </a:cubicBezTo>
                    <a:cubicBezTo>
                      <a:pt x="628" y="2495"/>
                      <a:pt x="90" y="1955"/>
                      <a:pt x="90" y="1294"/>
                    </a:cubicBezTo>
                    <a:cubicBezTo>
                      <a:pt x="90" y="629"/>
                      <a:pt x="628" y="89"/>
                      <a:pt x="1293" y="89"/>
                    </a:cubicBezTo>
                    <a:close/>
                    <a:moveTo>
                      <a:pt x="1293" y="1"/>
                    </a:moveTo>
                    <a:cubicBezTo>
                      <a:pt x="580" y="1"/>
                      <a:pt x="0" y="579"/>
                      <a:pt x="0" y="1294"/>
                    </a:cubicBezTo>
                    <a:cubicBezTo>
                      <a:pt x="0" y="2006"/>
                      <a:pt x="580" y="2583"/>
                      <a:pt x="1293" y="2583"/>
                    </a:cubicBezTo>
                    <a:cubicBezTo>
                      <a:pt x="2004" y="2583"/>
                      <a:pt x="2585" y="2006"/>
                      <a:pt x="2585" y="1294"/>
                    </a:cubicBezTo>
                    <a:cubicBezTo>
                      <a:pt x="2585" y="579"/>
                      <a:pt x="2004" y="1"/>
                      <a:pt x="1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" name="Google Shape;274;p26"/>
            <p:cNvGrpSpPr/>
            <p:nvPr/>
          </p:nvGrpSpPr>
          <p:grpSpPr>
            <a:xfrm>
              <a:off x="2865950" y="1376250"/>
              <a:ext cx="1284300" cy="521400"/>
              <a:chOff x="2408325" y="1411675"/>
              <a:chExt cx="1284300" cy="521400"/>
            </a:xfrm>
          </p:grpSpPr>
          <p:sp>
            <p:nvSpPr>
              <p:cNvPr id="275" name="Google Shape;275;p26"/>
              <p:cNvSpPr/>
              <p:nvPr/>
            </p:nvSpPr>
            <p:spPr>
              <a:xfrm>
                <a:off x="2408325" y="1411675"/>
                <a:ext cx="1284300" cy="521400"/>
              </a:xfrm>
              <a:prstGeom prst="wedgeRectCallout">
                <a:avLst>
                  <a:gd name="adj1" fmla="val -33739"/>
                  <a:gd name="adj2" fmla="val 80001"/>
                </a:avLst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6"/>
              <p:cNvSpPr/>
              <p:nvPr/>
            </p:nvSpPr>
            <p:spPr>
              <a:xfrm flipH="1">
                <a:off x="2631705" y="1604766"/>
                <a:ext cx="78030" cy="78028"/>
              </a:xfrm>
              <a:custGeom>
                <a:avLst/>
                <a:gdLst/>
                <a:ahLst/>
                <a:cxnLst/>
                <a:rect l="l" t="t" r="r" b="b"/>
                <a:pathLst>
                  <a:path w="743" h="743" extrusionOk="0">
                    <a:moveTo>
                      <a:pt x="374" y="1"/>
                    </a:moveTo>
                    <a:cubicBezTo>
                      <a:pt x="169" y="1"/>
                      <a:pt x="1" y="165"/>
                      <a:pt x="1" y="370"/>
                    </a:cubicBezTo>
                    <a:cubicBezTo>
                      <a:pt x="1" y="574"/>
                      <a:pt x="169" y="742"/>
                      <a:pt x="374" y="742"/>
                    </a:cubicBezTo>
                    <a:cubicBezTo>
                      <a:pt x="578" y="742"/>
                      <a:pt x="743" y="574"/>
                      <a:pt x="743" y="370"/>
                    </a:cubicBezTo>
                    <a:cubicBezTo>
                      <a:pt x="743" y="165"/>
                      <a:pt x="578" y="1"/>
                      <a:pt x="3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6"/>
              <p:cNvSpPr/>
              <p:nvPr/>
            </p:nvSpPr>
            <p:spPr>
              <a:xfrm flipH="1">
                <a:off x="2589382" y="1696446"/>
                <a:ext cx="162676" cy="117410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118" extrusionOk="0">
                    <a:moveTo>
                      <a:pt x="777" y="0"/>
                    </a:moveTo>
                    <a:cubicBezTo>
                      <a:pt x="350" y="0"/>
                      <a:pt x="1" y="346"/>
                      <a:pt x="1" y="772"/>
                    </a:cubicBezTo>
                    <a:cubicBezTo>
                      <a:pt x="1" y="800"/>
                      <a:pt x="4" y="826"/>
                      <a:pt x="8" y="853"/>
                    </a:cubicBezTo>
                    <a:cubicBezTo>
                      <a:pt x="219" y="1017"/>
                      <a:pt x="484" y="1118"/>
                      <a:pt x="777" y="1118"/>
                    </a:cubicBezTo>
                    <a:cubicBezTo>
                      <a:pt x="1065" y="1118"/>
                      <a:pt x="1333" y="1017"/>
                      <a:pt x="1545" y="853"/>
                    </a:cubicBezTo>
                    <a:cubicBezTo>
                      <a:pt x="1548" y="826"/>
                      <a:pt x="1548" y="800"/>
                      <a:pt x="1548" y="772"/>
                    </a:cubicBezTo>
                    <a:cubicBezTo>
                      <a:pt x="1548" y="346"/>
                      <a:pt x="1203" y="0"/>
                      <a:pt x="7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6"/>
              <p:cNvSpPr/>
              <p:nvPr/>
            </p:nvSpPr>
            <p:spPr>
              <a:xfrm flipH="1">
                <a:off x="2916251" y="1537350"/>
                <a:ext cx="668224" cy="50150"/>
              </a:xfrm>
              <a:custGeom>
                <a:avLst/>
                <a:gdLst/>
                <a:ahLst/>
                <a:cxnLst/>
                <a:rect l="l" t="t" r="r" b="b"/>
                <a:pathLst>
                  <a:path w="6135" h="348" extrusionOk="0">
                    <a:moveTo>
                      <a:pt x="0" y="1"/>
                    </a:moveTo>
                    <a:lnTo>
                      <a:pt x="0" y="347"/>
                    </a:lnTo>
                    <a:lnTo>
                      <a:pt x="6134" y="347"/>
                    </a:lnTo>
                    <a:lnTo>
                      <a:pt x="61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6"/>
              <p:cNvSpPr/>
              <p:nvPr/>
            </p:nvSpPr>
            <p:spPr>
              <a:xfrm flipH="1">
                <a:off x="3461110" y="1683686"/>
                <a:ext cx="123361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47" extrusionOk="0">
                    <a:moveTo>
                      <a:pt x="447" y="1"/>
                    </a:moveTo>
                    <a:lnTo>
                      <a:pt x="309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7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8" y="542"/>
                    </a:lnTo>
                    <a:lnTo>
                      <a:pt x="890" y="323"/>
                    </a:lnTo>
                    <a:lnTo>
                      <a:pt x="581" y="280"/>
                    </a:lnTo>
                    <a:lnTo>
                      <a:pt x="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6"/>
              <p:cNvSpPr/>
              <p:nvPr/>
            </p:nvSpPr>
            <p:spPr>
              <a:xfrm flipH="1">
                <a:off x="3279532" y="1683686"/>
                <a:ext cx="123083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47" extrusionOk="0">
                    <a:moveTo>
                      <a:pt x="444" y="1"/>
                    </a:moveTo>
                    <a:lnTo>
                      <a:pt x="306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6"/>
              <p:cNvSpPr/>
              <p:nvPr/>
            </p:nvSpPr>
            <p:spPr>
              <a:xfrm flipH="1">
                <a:off x="3097677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3" y="1"/>
                    </a:moveTo>
                    <a:lnTo>
                      <a:pt x="306" y="280"/>
                    </a:lnTo>
                    <a:lnTo>
                      <a:pt x="0" y="323"/>
                    </a:lnTo>
                    <a:lnTo>
                      <a:pt x="222" y="542"/>
                    </a:lnTo>
                    <a:lnTo>
                      <a:pt x="169" y="847"/>
                    </a:lnTo>
                    <a:lnTo>
                      <a:pt x="443" y="703"/>
                    </a:lnTo>
                    <a:lnTo>
                      <a:pt x="716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1" y="280"/>
                    </a:lnTo>
                    <a:lnTo>
                      <a:pt x="4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6"/>
              <p:cNvSpPr/>
              <p:nvPr/>
            </p:nvSpPr>
            <p:spPr>
              <a:xfrm flipH="1">
                <a:off x="2916238" y="1683686"/>
                <a:ext cx="122945" cy="117401"/>
              </a:xfrm>
              <a:custGeom>
                <a:avLst/>
                <a:gdLst/>
                <a:ahLst/>
                <a:cxnLst/>
                <a:rect l="l" t="t" r="r" b="b"/>
                <a:pathLst>
                  <a:path w="887" h="847" extrusionOk="0">
                    <a:moveTo>
                      <a:pt x="444" y="1"/>
                    </a:moveTo>
                    <a:lnTo>
                      <a:pt x="310" y="280"/>
                    </a:lnTo>
                    <a:lnTo>
                      <a:pt x="1" y="323"/>
                    </a:lnTo>
                    <a:lnTo>
                      <a:pt x="222" y="542"/>
                    </a:lnTo>
                    <a:lnTo>
                      <a:pt x="172" y="847"/>
                    </a:lnTo>
                    <a:lnTo>
                      <a:pt x="444" y="703"/>
                    </a:lnTo>
                    <a:lnTo>
                      <a:pt x="719" y="847"/>
                    </a:lnTo>
                    <a:lnTo>
                      <a:pt x="719" y="847"/>
                    </a:lnTo>
                    <a:lnTo>
                      <a:pt x="665" y="542"/>
                    </a:lnTo>
                    <a:lnTo>
                      <a:pt x="887" y="323"/>
                    </a:lnTo>
                    <a:lnTo>
                      <a:pt x="582" y="280"/>
                    </a:lnTo>
                    <a:lnTo>
                      <a:pt x="4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6"/>
              <p:cNvSpPr/>
              <p:nvPr/>
            </p:nvSpPr>
            <p:spPr>
              <a:xfrm flipH="1">
                <a:off x="2534772" y="1547216"/>
                <a:ext cx="271477" cy="271365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584" extrusionOk="0">
                    <a:moveTo>
                      <a:pt x="1293" y="89"/>
                    </a:moveTo>
                    <a:cubicBezTo>
                      <a:pt x="1954" y="89"/>
                      <a:pt x="2494" y="629"/>
                      <a:pt x="2494" y="1294"/>
                    </a:cubicBezTo>
                    <a:cubicBezTo>
                      <a:pt x="2494" y="1955"/>
                      <a:pt x="1954" y="2495"/>
                      <a:pt x="1293" y="2495"/>
                    </a:cubicBezTo>
                    <a:cubicBezTo>
                      <a:pt x="628" y="2495"/>
                      <a:pt x="90" y="1955"/>
                      <a:pt x="90" y="1294"/>
                    </a:cubicBezTo>
                    <a:cubicBezTo>
                      <a:pt x="90" y="629"/>
                      <a:pt x="628" y="89"/>
                      <a:pt x="1293" y="89"/>
                    </a:cubicBezTo>
                    <a:close/>
                    <a:moveTo>
                      <a:pt x="1293" y="1"/>
                    </a:moveTo>
                    <a:cubicBezTo>
                      <a:pt x="580" y="1"/>
                      <a:pt x="0" y="579"/>
                      <a:pt x="0" y="1294"/>
                    </a:cubicBezTo>
                    <a:cubicBezTo>
                      <a:pt x="0" y="2006"/>
                      <a:pt x="580" y="2583"/>
                      <a:pt x="1293" y="2583"/>
                    </a:cubicBezTo>
                    <a:cubicBezTo>
                      <a:pt x="2004" y="2583"/>
                      <a:pt x="2585" y="2006"/>
                      <a:pt x="2585" y="1294"/>
                    </a:cubicBezTo>
                    <a:cubicBezTo>
                      <a:pt x="2585" y="579"/>
                      <a:pt x="2004" y="1"/>
                      <a:pt x="12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4" name="Google Shape;284;p26"/>
            <p:cNvSpPr/>
            <p:nvPr/>
          </p:nvSpPr>
          <p:spPr>
            <a:xfrm flipH="1">
              <a:off x="2276010" y="4414483"/>
              <a:ext cx="278909" cy="184332"/>
            </a:xfrm>
            <a:custGeom>
              <a:avLst/>
              <a:gdLst/>
              <a:ahLst/>
              <a:cxnLst/>
              <a:rect l="l" t="t" r="r" b="b"/>
              <a:pathLst>
                <a:path w="1790" h="1183" extrusionOk="0">
                  <a:moveTo>
                    <a:pt x="1467" y="1"/>
                  </a:moveTo>
                  <a:lnTo>
                    <a:pt x="820" y="246"/>
                  </a:lnTo>
                  <a:lnTo>
                    <a:pt x="0" y="1183"/>
                  </a:lnTo>
                  <a:lnTo>
                    <a:pt x="1790" y="696"/>
                  </a:lnTo>
                  <a:lnTo>
                    <a:pt x="14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>
            <a:spLocks noGrp="1"/>
          </p:cNvSpPr>
          <p:nvPr>
            <p:ph type="ctrTitle"/>
          </p:nvPr>
        </p:nvSpPr>
        <p:spPr>
          <a:xfrm>
            <a:off x="1676700" y="4197000"/>
            <a:ext cx="5790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Nhóm 7</a:t>
            </a:r>
            <a:endParaRPr dirty="0"/>
          </a:p>
        </p:txBody>
      </p:sp>
      <p:sp>
        <p:nvSpPr>
          <p:cNvPr id="224" name="Google Shape;224;p25"/>
          <p:cNvSpPr txBox="1">
            <a:spLocks noGrp="1"/>
          </p:cNvSpPr>
          <p:nvPr>
            <p:ph type="subTitle" idx="1"/>
          </p:nvPr>
        </p:nvSpPr>
        <p:spPr>
          <a:xfrm>
            <a:off x="1676700" y="1840775"/>
            <a:ext cx="5790600" cy="152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600" dirty="0" err="1"/>
              <a:t>Công</a:t>
            </a:r>
            <a:r>
              <a:rPr lang="en-US" sz="1600" dirty="0"/>
              <a:t> ty </a:t>
            </a:r>
            <a:r>
              <a:rPr lang="en-US" sz="1600" dirty="0" err="1"/>
              <a:t>điện</a:t>
            </a:r>
            <a:r>
              <a:rPr lang="en-US" sz="1600" dirty="0"/>
              <a:t> </a:t>
            </a:r>
            <a:r>
              <a:rPr lang="en-US" sz="1600" dirty="0" err="1"/>
              <a:t>lực</a:t>
            </a:r>
            <a:r>
              <a:rPr lang="en-US" sz="1600" dirty="0"/>
              <a:t> </a:t>
            </a:r>
            <a:r>
              <a:rPr lang="en-US" sz="1600" dirty="0" err="1"/>
              <a:t>Bình</a:t>
            </a:r>
            <a:r>
              <a:rPr lang="en-US" sz="1600" dirty="0"/>
              <a:t> Minh </a:t>
            </a:r>
            <a:r>
              <a:rPr lang="en-US" sz="1600" dirty="0" err="1"/>
              <a:t>phụ</a:t>
            </a:r>
            <a:r>
              <a:rPr lang="en-US" sz="1600" dirty="0"/>
              <a:t> </a:t>
            </a:r>
            <a:r>
              <a:rPr lang="en-US" sz="1600" dirty="0" err="1"/>
              <a:t>trách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tiền</a:t>
            </a:r>
            <a:r>
              <a:rPr lang="en-US" sz="1600" dirty="0"/>
              <a:t> </a:t>
            </a:r>
            <a:r>
              <a:rPr lang="en-US" sz="1600" dirty="0" err="1"/>
              <a:t>điện</a:t>
            </a:r>
            <a:r>
              <a:rPr lang="en-US" sz="1600" dirty="0"/>
              <a:t> </a:t>
            </a:r>
            <a:r>
              <a:rPr lang="en-US" sz="1600" dirty="0" err="1"/>
              <a:t>nước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thành</a:t>
            </a:r>
            <a:r>
              <a:rPr lang="en-US" sz="1600" dirty="0"/>
              <a:t> </a:t>
            </a:r>
            <a:r>
              <a:rPr lang="en-US" sz="1600" dirty="0" err="1"/>
              <a:t>phố</a:t>
            </a:r>
            <a:r>
              <a:rPr lang="en-US" sz="1600" dirty="0"/>
              <a:t> </a:t>
            </a:r>
            <a:r>
              <a:rPr lang="en-US" sz="1600" dirty="0" err="1"/>
              <a:t>Đà</a:t>
            </a:r>
            <a:r>
              <a:rPr lang="en-US" sz="1600" dirty="0"/>
              <a:t> </a:t>
            </a:r>
            <a:r>
              <a:rPr lang="en-US" sz="1600" dirty="0" err="1"/>
              <a:t>Nẵng</a:t>
            </a:r>
            <a:r>
              <a:rPr lang="en-US" sz="1600" dirty="0"/>
              <a:t>.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dân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Đà</a:t>
            </a:r>
            <a:r>
              <a:rPr lang="en-US" sz="1600" dirty="0"/>
              <a:t> </a:t>
            </a:r>
            <a:r>
              <a:rPr lang="en-US" sz="1600" dirty="0" err="1"/>
              <a:t>Nẵng</a:t>
            </a:r>
            <a:r>
              <a:rPr lang="en-US" sz="1600" dirty="0"/>
              <a:t> </a:t>
            </a:r>
            <a:r>
              <a:rPr lang="en-US" sz="1600" dirty="0" err="1"/>
              <a:t>ngày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tăng</a:t>
            </a:r>
            <a:r>
              <a:rPr lang="en-US" sz="1600" dirty="0"/>
              <a:t> </a:t>
            </a:r>
            <a:r>
              <a:rPr lang="en-US" sz="1600" dirty="0" err="1"/>
              <a:t>thì</a:t>
            </a:r>
            <a:r>
              <a:rPr lang="en-US" sz="1600" dirty="0"/>
              <a:t> </a:t>
            </a:r>
            <a:r>
              <a:rPr lang="en-US" sz="1600" dirty="0" err="1"/>
              <a:t>việc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thông</a:t>
            </a:r>
            <a:r>
              <a:rPr lang="en-US" sz="1600" dirty="0"/>
              <a:t> tin </a:t>
            </a:r>
            <a:r>
              <a:rPr lang="en-US" sz="1600" dirty="0" err="1"/>
              <a:t>khách</a:t>
            </a:r>
            <a:r>
              <a:rPr lang="en-US" sz="1600" dirty="0"/>
              <a:t> </a:t>
            </a:r>
            <a:r>
              <a:rPr lang="en-US" sz="1600" dirty="0" err="1"/>
              <a:t>hàng</a:t>
            </a:r>
            <a:r>
              <a:rPr lang="en-US" sz="1600" dirty="0"/>
              <a:t> , </a:t>
            </a:r>
            <a:r>
              <a:rPr lang="en-US" sz="1600" dirty="0" err="1"/>
              <a:t>cập</a:t>
            </a:r>
            <a:r>
              <a:rPr lang="en-US" sz="1600" dirty="0"/>
              <a:t> </a:t>
            </a:r>
            <a:r>
              <a:rPr lang="en-US" sz="1600" dirty="0" err="1"/>
              <a:t>nhập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r>
              <a:rPr lang="en-US" sz="1600" dirty="0"/>
              <a:t> </a:t>
            </a:r>
            <a:r>
              <a:rPr lang="en-US" sz="1600" dirty="0" err="1"/>
              <a:t>tiền</a:t>
            </a:r>
            <a:r>
              <a:rPr lang="en-US" sz="1600" dirty="0"/>
              <a:t>, in </a:t>
            </a:r>
            <a:r>
              <a:rPr lang="en-US" sz="1600" dirty="0" err="1"/>
              <a:t>hóa</a:t>
            </a:r>
            <a:r>
              <a:rPr lang="en-US" sz="1600" dirty="0"/>
              <a:t> </a:t>
            </a:r>
            <a:r>
              <a:rPr lang="en-US" sz="1600" dirty="0" err="1"/>
              <a:t>đơn</a:t>
            </a:r>
            <a:r>
              <a:rPr lang="en-US" sz="1600" dirty="0"/>
              <a:t>, </a:t>
            </a:r>
            <a:r>
              <a:rPr lang="en-US" sz="1600" dirty="0" err="1"/>
              <a:t>thống</a:t>
            </a:r>
            <a:r>
              <a:rPr lang="en-US" sz="1600" dirty="0"/>
              <a:t> </a:t>
            </a:r>
            <a:r>
              <a:rPr lang="en-US" sz="1600" dirty="0" err="1"/>
              <a:t>kê</a:t>
            </a:r>
            <a:r>
              <a:rPr lang="en-US" sz="1600" dirty="0"/>
              <a:t> </a:t>
            </a:r>
            <a:r>
              <a:rPr lang="en-US" sz="1600" dirty="0" err="1"/>
              <a:t>doanh</a:t>
            </a:r>
            <a:r>
              <a:rPr lang="en-US" sz="1600" dirty="0"/>
              <a:t> </a:t>
            </a:r>
            <a:r>
              <a:rPr lang="en-US" sz="1600" dirty="0" err="1"/>
              <a:t>thu</a:t>
            </a:r>
            <a:r>
              <a:rPr lang="en-US" sz="1600" dirty="0"/>
              <a:t>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vô</a:t>
            </a:r>
            <a:r>
              <a:rPr lang="en-US" sz="1600" dirty="0"/>
              <a:t> </a:t>
            </a:r>
            <a:r>
              <a:rPr lang="en-US" sz="1600" dirty="0" err="1"/>
              <a:t>cùng</a:t>
            </a:r>
            <a:r>
              <a:rPr lang="en-US" sz="1600" dirty="0"/>
              <a:t> </a:t>
            </a:r>
            <a:r>
              <a:rPr lang="en-US" sz="1600" dirty="0" err="1"/>
              <a:t>khó</a:t>
            </a:r>
            <a:r>
              <a:rPr lang="en-US" sz="1600" dirty="0"/>
              <a:t> </a:t>
            </a:r>
            <a:r>
              <a:rPr lang="en-US" sz="1600" dirty="0" err="1"/>
              <a:t>khăn</a:t>
            </a:r>
            <a:r>
              <a:rPr lang="en-US" sz="1600" dirty="0"/>
              <a:t> </a:t>
            </a:r>
            <a:r>
              <a:rPr lang="en-US" sz="1600" dirty="0" err="1"/>
              <a:t>nếu</a:t>
            </a:r>
            <a:r>
              <a:rPr lang="en-US" sz="1600" dirty="0"/>
              <a:t> </a:t>
            </a:r>
            <a:r>
              <a:rPr lang="en-US" sz="1600" dirty="0" err="1"/>
              <a:t>như</a:t>
            </a:r>
            <a:r>
              <a:rPr lang="en-US" sz="1600" dirty="0"/>
              <a:t> </a:t>
            </a:r>
            <a:r>
              <a:rPr lang="en-US" sz="1600" dirty="0" err="1"/>
              <a:t>không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ứng</a:t>
            </a:r>
            <a:r>
              <a:rPr lang="en-US" sz="1600" dirty="0"/>
              <a:t> </a:t>
            </a:r>
            <a:r>
              <a:rPr lang="en-US" sz="1600" dirty="0" err="1">
                <a:solidFill>
                  <a:schemeClr val="tx1"/>
                </a:solidFill>
              </a:rPr>
              <a:t>dụng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tính</a:t>
            </a:r>
            <a:r>
              <a:rPr lang="en-US" sz="1600" dirty="0"/>
              <a:t> </a:t>
            </a:r>
            <a:r>
              <a:rPr lang="en-US" sz="1600" dirty="0" err="1"/>
              <a:t>toán</a:t>
            </a:r>
            <a:r>
              <a:rPr lang="en-US" sz="1600" dirty="0"/>
              <a:t>. </a:t>
            </a:r>
            <a:r>
              <a:rPr lang="en-US" sz="1600" dirty="0" err="1"/>
              <a:t>Vì</a:t>
            </a:r>
            <a:r>
              <a:rPr lang="en-US" sz="1600" dirty="0"/>
              <a:t> </a:t>
            </a:r>
            <a:r>
              <a:rPr lang="en-US" sz="1600" dirty="0" err="1"/>
              <a:t>vậy</a:t>
            </a:r>
            <a:r>
              <a:rPr lang="en-US" sz="1600" dirty="0"/>
              <a:t>, </a:t>
            </a:r>
            <a:r>
              <a:rPr lang="en-US" sz="1600" dirty="0" err="1"/>
              <a:t>hòa</a:t>
            </a:r>
            <a:r>
              <a:rPr lang="en-US" sz="1600" dirty="0"/>
              <a:t> </a:t>
            </a:r>
            <a:r>
              <a:rPr lang="en-US" sz="1600" dirty="0" err="1"/>
              <a:t>cùng</a:t>
            </a:r>
            <a:r>
              <a:rPr lang="en-US" sz="1600" dirty="0"/>
              <a:t>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làn</a:t>
            </a:r>
            <a:r>
              <a:rPr lang="en-US" sz="1600" dirty="0"/>
              <a:t> </a:t>
            </a:r>
            <a:r>
              <a:rPr lang="en-US" sz="1600" dirty="0" err="1"/>
              <a:t>sóng</a:t>
            </a:r>
            <a:r>
              <a:rPr lang="en-US" sz="1600" dirty="0"/>
              <a:t> </a:t>
            </a:r>
            <a:r>
              <a:rPr lang="en-US" sz="1600" dirty="0" err="1"/>
              <a:t>công</a:t>
            </a:r>
            <a:r>
              <a:rPr lang="en-US" sz="1600" dirty="0"/>
              <a:t> </a:t>
            </a:r>
            <a:r>
              <a:rPr lang="en-US" sz="1600" dirty="0" err="1"/>
              <a:t>nghệ</a:t>
            </a:r>
            <a:r>
              <a:rPr lang="en-US" sz="1600" dirty="0"/>
              <a:t>  4.0, </a:t>
            </a:r>
            <a:r>
              <a:rPr lang="en-US" sz="1600" dirty="0" err="1"/>
              <a:t>công</a:t>
            </a:r>
            <a:r>
              <a:rPr lang="en-US" sz="1600" dirty="0"/>
              <a:t> ty </a:t>
            </a:r>
            <a:r>
              <a:rPr lang="en-US" sz="1600" dirty="0" err="1"/>
              <a:t>Bình</a:t>
            </a:r>
            <a:r>
              <a:rPr lang="en-US" sz="1600" dirty="0"/>
              <a:t> Minh </a:t>
            </a:r>
            <a:r>
              <a:rPr lang="en-US" sz="1600" dirty="0" err="1"/>
              <a:t>đã</a:t>
            </a:r>
            <a:r>
              <a:rPr lang="en-US" sz="1600" dirty="0"/>
              <a:t> </a:t>
            </a:r>
            <a:r>
              <a:rPr lang="en-US" sz="1600" dirty="0" err="1"/>
              <a:t>triển</a:t>
            </a:r>
            <a:r>
              <a:rPr lang="en-US" sz="1600" dirty="0"/>
              <a:t> </a:t>
            </a:r>
            <a:r>
              <a:rPr lang="en-US" sz="1600" dirty="0" err="1"/>
              <a:t>khai</a:t>
            </a:r>
            <a:r>
              <a:rPr lang="en-US" sz="1600" dirty="0"/>
              <a:t> </a:t>
            </a:r>
            <a:r>
              <a:rPr lang="en-US" sz="1600" dirty="0" err="1"/>
              <a:t>việc</a:t>
            </a:r>
            <a:r>
              <a:rPr lang="en-US" sz="1600" dirty="0"/>
              <a:t> </a:t>
            </a:r>
            <a:r>
              <a:rPr lang="en-US" sz="1600" dirty="0" err="1"/>
              <a:t>xây</a:t>
            </a:r>
            <a:r>
              <a:rPr lang="en-US" sz="1600" dirty="0"/>
              <a:t> </a:t>
            </a:r>
            <a:r>
              <a:rPr lang="en-US" sz="1600" dirty="0" err="1"/>
              <a:t>dựng</a:t>
            </a:r>
            <a:r>
              <a:rPr lang="en-US" sz="1600" dirty="0"/>
              <a:t> </a:t>
            </a:r>
            <a:r>
              <a:rPr lang="en-US" sz="1600" dirty="0" err="1"/>
              <a:t>ứng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tiền</a:t>
            </a:r>
            <a:r>
              <a:rPr lang="en-US" sz="1600" dirty="0"/>
              <a:t> </a:t>
            </a:r>
            <a:r>
              <a:rPr lang="en-US" sz="1600" dirty="0" err="1"/>
              <a:t>điện</a:t>
            </a:r>
            <a:r>
              <a:rPr lang="en-US" sz="1600" dirty="0"/>
              <a:t> </a:t>
            </a:r>
            <a:r>
              <a:rPr lang="en-US" sz="1600" dirty="0" err="1"/>
              <a:t>nước</a:t>
            </a:r>
            <a:r>
              <a:rPr lang="en-US" sz="1600" dirty="0"/>
              <a:t>,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mong</a:t>
            </a:r>
            <a:r>
              <a:rPr lang="en-US" sz="1600" dirty="0"/>
              <a:t> </a:t>
            </a:r>
            <a:r>
              <a:rPr lang="en-US" sz="1600" dirty="0" err="1"/>
              <a:t>muốn</a:t>
            </a:r>
            <a:r>
              <a:rPr lang="en-US" sz="1600" dirty="0"/>
              <a:t> </a:t>
            </a:r>
            <a:r>
              <a:rPr lang="en-US" sz="1600" dirty="0" err="1"/>
              <a:t>giảm</a:t>
            </a:r>
            <a:r>
              <a:rPr lang="en-US" sz="1600" dirty="0"/>
              <a:t> </a:t>
            </a:r>
            <a:r>
              <a:rPr lang="en-US" sz="1600" dirty="0" err="1"/>
              <a:t>bớt</a:t>
            </a:r>
            <a:r>
              <a:rPr lang="en-US" sz="1600" dirty="0"/>
              <a:t> </a:t>
            </a:r>
            <a:r>
              <a:rPr lang="en-US" sz="1600" dirty="0" err="1"/>
              <a:t>gánh</a:t>
            </a:r>
            <a:r>
              <a:rPr lang="en-US" sz="1600" dirty="0"/>
              <a:t> </a:t>
            </a:r>
            <a:r>
              <a:rPr lang="en-US" sz="1600" dirty="0" err="1"/>
              <a:t>nặng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việc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nhân</a:t>
            </a:r>
            <a:r>
              <a:rPr lang="en-US" sz="1600" dirty="0"/>
              <a:t> </a:t>
            </a:r>
            <a:r>
              <a:rPr lang="en-US" sz="1600" dirty="0" err="1"/>
              <a:t>viên</a:t>
            </a:r>
            <a:r>
              <a:rPr lang="en-US" sz="1600" dirty="0"/>
              <a:t>.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+mn-lt"/>
            </a:endParaRPr>
          </a:p>
        </p:txBody>
      </p:sp>
      <p:sp>
        <p:nvSpPr>
          <p:cNvPr id="225" name="Google Shape;225;p25"/>
          <p:cNvSpPr/>
          <p:nvPr/>
        </p:nvSpPr>
        <p:spPr>
          <a:xfrm>
            <a:off x="4267525" y="483900"/>
            <a:ext cx="618900" cy="6189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42863" dist="9525" dir="540001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ctrTitle"/>
          </p:nvPr>
        </p:nvSpPr>
        <p:spPr>
          <a:xfrm>
            <a:off x="4322602" y="673827"/>
            <a:ext cx="421500" cy="619500"/>
          </a:xfrm>
          <a:prstGeom prst="rect">
            <a:avLst/>
          </a:prstGeom>
        </p:spPr>
        <p:txBody>
          <a:bodyPr spcFirstLastPara="1" wrap="square" lIns="91425" tIns="265175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”</a:t>
            </a:r>
            <a:endParaRPr sz="96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/>
          <p:nvPr/>
        </p:nvSpPr>
        <p:spPr>
          <a:xfrm>
            <a:off x="4834725" y="3904375"/>
            <a:ext cx="3596400" cy="371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5"/>
              </a:gs>
              <a:gs pos="100000">
                <a:schemeClr val="accent4"/>
              </a:gs>
            </a:gsLst>
            <a:lin ang="5400700" scaled="0"/>
          </a:gradFill>
          <a:ln>
            <a:noFill/>
          </a:ln>
          <a:effectLst>
            <a:outerShdw blurRad="42863" dist="9525" dir="54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4896775" y="2024993"/>
            <a:ext cx="3472300" cy="2072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+mj-lt"/>
              </a:rPr>
              <a:t>TÍNH CẤP THIẾT CỦA ĐỀ TÀI</a:t>
            </a:r>
            <a:br>
              <a:rPr lang="en-US" dirty="0" smtClean="0">
                <a:latin typeface="+mj-lt"/>
              </a:rPr>
            </a:br>
            <a:endParaRPr dirty="0">
              <a:latin typeface="+mj-lt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title" idx="2"/>
          </p:nvPr>
        </p:nvSpPr>
        <p:spPr>
          <a:xfrm>
            <a:off x="7356875" y="382337"/>
            <a:ext cx="1068300" cy="8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1"/>
          </p:nvPr>
        </p:nvSpPr>
        <p:spPr>
          <a:xfrm>
            <a:off x="4971100" y="3927363"/>
            <a:ext cx="33828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n-lt"/>
              </a:rPr>
              <a:t>Ứng dụng quản lý tiền điện nước</a:t>
            </a:r>
            <a:endParaRPr dirty="0">
              <a:latin typeface="+mn-lt"/>
            </a:endParaRPr>
          </a:p>
        </p:txBody>
      </p:sp>
      <p:grpSp>
        <p:nvGrpSpPr>
          <p:cNvPr id="90" name="Google Shape;442;p33"/>
          <p:cNvGrpSpPr/>
          <p:nvPr/>
        </p:nvGrpSpPr>
        <p:grpSpPr>
          <a:xfrm>
            <a:off x="317708" y="763909"/>
            <a:ext cx="3710832" cy="2967863"/>
            <a:chOff x="529200" y="1804100"/>
            <a:chExt cx="3542222" cy="2833011"/>
          </a:xfrm>
        </p:grpSpPr>
        <p:sp>
          <p:nvSpPr>
            <p:cNvPr id="91" name="Google Shape;443;p33"/>
            <p:cNvSpPr/>
            <p:nvPr/>
          </p:nvSpPr>
          <p:spPr>
            <a:xfrm>
              <a:off x="547333" y="1804100"/>
              <a:ext cx="3497003" cy="2828030"/>
            </a:xfrm>
            <a:custGeom>
              <a:avLst/>
              <a:gdLst/>
              <a:ahLst/>
              <a:cxnLst/>
              <a:rect l="l" t="t" r="r" b="b"/>
              <a:pathLst>
                <a:path w="64292" h="28494" extrusionOk="0">
                  <a:moveTo>
                    <a:pt x="16285" y="1"/>
                  </a:moveTo>
                  <a:cubicBezTo>
                    <a:pt x="14309" y="1"/>
                    <a:pt x="12185" y="608"/>
                    <a:pt x="9750" y="2093"/>
                  </a:cubicBezTo>
                  <a:cubicBezTo>
                    <a:pt x="1" y="8035"/>
                    <a:pt x="8666" y="19704"/>
                    <a:pt x="8820" y="28446"/>
                  </a:cubicBezTo>
                  <a:lnTo>
                    <a:pt x="54025" y="28494"/>
                  </a:lnTo>
                  <a:cubicBezTo>
                    <a:pt x="53679" y="23404"/>
                    <a:pt x="64291" y="12292"/>
                    <a:pt x="56248" y="6296"/>
                  </a:cubicBezTo>
                  <a:cubicBezTo>
                    <a:pt x="53811" y="4482"/>
                    <a:pt x="51479" y="3834"/>
                    <a:pt x="49237" y="3834"/>
                  </a:cubicBezTo>
                  <a:cubicBezTo>
                    <a:pt x="46442" y="3834"/>
                    <a:pt x="43788" y="4840"/>
                    <a:pt x="41247" y="5846"/>
                  </a:cubicBezTo>
                  <a:cubicBezTo>
                    <a:pt x="38708" y="6852"/>
                    <a:pt x="36284" y="7859"/>
                    <a:pt x="33950" y="7859"/>
                  </a:cubicBezTo>
                  <a:cubicBezTo>
                    <a:pt x="32681" y="7859"/>
                    <a:pt x="31439" y="7561"/>
                    <a:pt x="30219" y="6803"/>
                  </a:cubicBezTo>
                  <a:cubicBezTo>
                    <a:pt x="24924" y="3508"/>
                    <a:pt x="21031" y="1"/>
                    <a:pt x="1628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444;p33"/>
            <p:cNvSpPr/>
            <p:nvPr/>
          </p:nvSpPr>
          <p:spPr>
            <a:xfrm>
              <a:off x="529200" y="2478026"/>
              <a:ext cx="3542222" cy="2154122"/>
            </a:xfrm>
            <a:custGeom>
              <a:avLst/>
              <a:gdLst/>
              <a:ahLst/>
              <a:cxnLst/>
              <a:rect l="l" t="t" r="r" b="b"/>
              <a:pathLst>
                <a:path w="63965" h="21704" extrusionOk="0">
                  <a:moveTo>
                    <a:pt x="13805" y="1"/>
                  </a:moveTo>
                  <a:cubicBezTo>
                    <a:pt x="12267" y="1"/>
                    <a:pt x="10581" y="593"/>
                    <a:pt x="8594" y="2158"/>
                  </a:cubicBezTo>
                  <a:cubicBezTo>
                    <a:pt x="0" y="8929"/>
                    <a:pt x="8594" y="21704"/>
                    <a:pt x="8594" y="21704"/>
                  </a:cubicBezTo>
                  <a:lnTo>
                    <a:pt x="59147" y="21704"/>
                  </a:lnTo>
                  <a:cubicBezTo>
                    <a:pt x="63964" y="9477"/>
                    <a:pt x="58435" y="6821"/>
                    <a:pt x="49726" y="3518"/>
                  </a:cubicBezTo>
                  <a:cubicBezTo>
                    <a:pt x="47335" y="2611"/>
                    <a:pt x="45473" y="2264"/>
                    <a:pt x="43831" y="2264"/>
                  </a:cubicBezTo>
                  <a:cubicBezTo>
                    <a:pt x="39493" y="2264"/>
                    <a:pt x="36698" y="4686"/>
                    <a:pt x="29752" y="5589"/>
                  </a:cubicBezTo>
                  <a:cubicBezTo>
                    <a:pt x="29249" y="5655"/>
                    <a:pt x="28764" y="5686"/>
                    <a:pt x="28295" y="5686"/>
                  </a:cubicBezTo>
                  <a:cubicBezTo>
                    <a:pt x="25100" y="5686"/>
                    <a:pt x="22670" y="4263"/>
                    <a:pt x="20441" y="2843"/>
                  </a:cubicBezTo>
                  <a:cubicBezTo>
                    <a:pt x="18213" y="1422"/>
                    <a:pt x="16188" y="1"/>
                    <a:pt x="13805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45;p33"/>
            <p:cNvSpPr/>
            <p:nvPr/>
          </p:nvSpPr>
          <p:spPr>
            <a:xfrm>
              <a:off x="906652" y="4108017"/>
              <a:ext cx="708844" cy="524139"/>
            </a:xfrm>
            <a:custGeom>
              <a:avLst/>
              <a:gdLst/>
              <a:ahLst/>
              <a:cxnLst/>
              <a:rect l="l" t="t" r="r" b="b"/>
              <a:pathLst>
                <a:path w="7142" h="5281" extrusionOk="0">
                  <a:moveTo>
                    <a:pt x="4066" y="0"/>
                  </a:moveTo>
                  <a:cubicBezTo>
                    <a:pt x="3959" y="0"/>
                    <a:pt x="3849" y="11"/>
                    <a:pt x="3737" y="33"/>
                  </a:cubicBezTo>
                  <a:cubicBezTo>
                    <a:pt x="1525" y="476"/>
                    <a:pt x="2632" y="2598"/>
                    <a:pt x="1317" y="3444"/>
                  </a:cubicBezTo>
                  <a:cubicBezTo>
                    <a:pt x="0" y="4290"/>
                    <a:pt x="131" y="5281"/>
                    <a:pt x="131" y="5281"/>
                  </a:cubicBezTo>
                  <a:lnTo>
                    <a:pt x="7020" y="5281"/>
                  </a:lnTo>
                  <a:cubicBezTo>
                    <a:pt x="7141" y="3782"/>
                    <a:pt x="6070" y="0"/>
                    <a:pt x="40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46;p33"/>
            <p:cNvSpPr/>
            <p:nvPr/>
          </p:nvSpPr>
          <p:spPr>
            <a:xfrm>
              <a:off x="1245595" y="3592209"/>
              <a:ext cx="723433" cy="1039942"/>
            </a:xfrm>
            <a:custGeom>
              <a:avLst/>
              <a:gdLst/>
              <a:ahLst/>
              <a:cxnLst/>
              <a:rect l="l" t="t" r="r" b="b"/>
              <a:pathLst>
                <a:path w="7289" h="10478" extrusionOk="0">
                  <a:moveTo>
                    <a:pt x="1656" y="1"/>
                  </a:moveTo>
                  <a:cubicBezTo>
                    <a:pt x="486" y="1"/>
                    <a:pt x="1" y="1518"/>
                    <a:pt x="1064" y="3222"/>
                  </a:cubicBezTo>
                  <a:cubicBezTo>
                    <a:pt x="2407" y="5371"/>
                    <a:pt x="3353" y="8493"/>
                    <a:pt x="3501" y="10478"/>
                  </a:cubicBezTo>
                  <a:lnTo>
                    <a:pt x="7288" y="10478"/>
                  </a:lnTo>
                  <a:cubicBezTo>
                    <a:pt x="7288" y="4864"/>
                    <a:pt x="4542" y="1440"/>
                    <a:pt x="2693" y="332"/>
                  </a:cubicBezTo>
                  <a:cubicBezTo>
                    <a:pt x="2311" y="104"/>
                    <a:pt x="1960" y="1"/>
                    <a:pt x="16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47;p33"/>
            <p:cNvSpPr/>
            <p:nvPr/>
          </p:nvSpPr>
          <p:spPr>
            <a:xfrm>
              <a:off x="1544738" y="3865745"/>
              <a:ext cx="253286" cy="771073"/>
            </a:xfrm>
            <a:custGeom>
              <a:avLst/>
              <a:gdLst/>
              <a:ahLst/>
              <a:cxnLst/>
              <a:rect l="l" t="t" r="r" b="b"/>
              <a:pathLst>
                <a:path w="2552" h="7769" extrusionOk="0">
                  <a:moveTo>
                    <a:pt x="59" y="1"/>
                  </a:moveTo>
                  <a:cubicBezTo>
                    <a:pt x="50" y="1"/>
                    <a:pt x="40" y="4"/>
                    <a:pt x="31" y="10"/>
                  </a:cubicBezTo>
                  <a:cubicBezTo>
                    <a:pt x="7" y="23"/>
                    <a:pt x="1" y="54"/>
                    <a:pt x="14" y="77"/>
                  </a:cubicBezTo>
                  <a:cubicBezTo>
                    <a:pt x="41" y="114"/>
                    <a:pt x="2454" y="3938"/>
                    <a:pt x="2404" y="7722"/>
                  </a:cubicBezTo>
                  <a:cubicBezTo>
                    <a:pt x="2404" y="7749"/>
                    <a:pt x="2424" y="7769"/>
                    <a:pt x="2451" y="7769"/>
                  </a:cubicBezTo>
                  <a:cubicBezTo>
                    <a:pt x="2478" y="7769"/>
                    <a:pt x="2502" y="7749"/>
                    <a:pt x="2502" y="7722"/>
                  </a:cubicBezTo>
                  <a:cubicBezTo>
                    <a:pt x="2552" y="3908"/>
                    <a:pt x="122" y="64"/>
                    <a:pt x="98" y="23"/>
                  </a:cubicBezTo>
                  <a:cubicBezTo>
                    <a:pt x="90" y="9"/>
                    <a:pt x="75" y="1"/>
                    <a:pt x="59" y="1"/>
                  </a:cubicBezTo>
                  <a:close/>
                </a:path>
              </a:pathLst>
            </a:custGeom>
            <a:solidFill>
              <a:srgbClr val="E3E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48;p33"/>
            <p:cNvSpPr/>
            <p:nvPr/>
          </p:nvSpPr>
          <p:spPr>
            <a:xfrm>
              <a:off x="1507816" y="2963651"/>
              <a:ext cx="750727" cy="1668492"/>
            </a:xfrm>
            <a:custGeom>
              <a:avLst/>
              <a:gdLst/>
              <a:ahLst/>
              <a:cxnLst/>
              <a:rect l="l" t="t" r="r" b="b"/>
              <a:pathLst>
                <a:path w="7564" h="16811" extrusionOk="0">
                  <a:moveTo>
                    <a:pt x="1868" y="0"/>
                  </a:moveTo>
                  <a:cubicBezTo>
                    <a:pt x="919" y="0"/>
                    <a:pt x="0" y="1401"/>
                    <a:pt x="117" y="4842"/>
                  </a:cubicBezTo>
                  <a:cubicBezTo>
                    <a:pt x="272" y="9479"/>
                    <a:pt x="3837" y="11848"/>
                    <a:pt x="3945" y="16811"/>
                  </a:cubicBezTo>
                  <a:lnTo>
                    <a:pt x="6966" y="16811"/>
                  </a:lnTo>
                  <a:cubicBezTo>
                    <a:pt x="6966" y="16811"/>
                    <a:pt x="7564" y="11771"/>
                    <a:pt x="5297" y="9140"/>
                  </a:cubicBezTo>
                  <a:cubicBezTo>
                    <a:pt x="3032" y="6511"/>
                    <a:pt x="3971" y="1690"/>
                    <a:pt x="2826" y="481"/>
                  </a:cubicBezTo>
                  <a:cubicBezTo>
                    <a:pt x="2531" y="170"/>
                    <a:pt x="2198" y="0"/>
                    <a:pt x="18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49;p33"/>
            <p:cNvSpPr/>
            <p:nvPr/>
          </p:nvSpPr>
          <p:spPr>
            <a:xfrm>
              <a:off x="1678032" y="3283935"/>
              <a:ext cx="379234" cy="1352877"/>
            </a:xfrm>
            <a:custGeom>
              <a:avLst/>
              <a:gdLst/>
              <a:ahLst/>
              <a:cxnLst/>
              <a:rect l="l" t="t" r="r" b="b"/>
              <a:pathLst>
                <a:path w="3821" h="13631" extrusionOk="0">
                  <a:moveTo>
                    <a:pt x="175" y="0"/>
                  </a:moveTo>
                  <a:cubicBezTo>
                    <a:pt x="148" y="0"/>
                    <a:pt x="124" y="20"/>
                    <a:pt x="121" y="48"/>
                  </a:cubicBezTo>
                  <a:cubicBezTo>
                    <a:pt x="0" y="2445"/>
                    <a:pt x="806" y="4032"/>
                    <a:pt x="1655" y="5718"/>
                  </a:cubicBezTo>
                  <a:cubicBezTo>
                    <a:pt x="2622" y="7631"/>
                    <a:pt x="3720" y="9803"/>
                    <a:pt x="3613" y="13580"/>
                  </a:cubicBezTo>
                  <a:cubicBezTo>
                    <a:pt x="3613" y="13607"/>
                    <a:pt x="3633" y="13631"/>
                    <a:pt x="3660" y="13631"/>
                  </a:cubicBezTo>
                  <a:lnTo>
                    <a:pt x="3663" y="13631"/>
                  </a:lnTo>
                  <a:cubicBezTo>
                    <a:pt x="3690" y="13631"/>
                    <a:pt x="3710" y="13611"/>
                    <a:pt x="3710" y="13584"/>
                  </a:cubicBezTo>
                  <a:cubicBezTo>
                    <a:pt x="3821" y="9780"/>
                    <a:pt x="2716" y="7597"/>
                    <a:pt x="1743" y="5671"/>
                  </a:cubicBezTo>
                  <a:cubicBezTo>
                    <a:pt x="900" y="4002"/>
                    <a:pt x="101" y="2425"/>
                    <a:pt x="222" y="54"/>
                  </a:cubicBezTo>
                  <a:cubicBezTo>
                    <a:pt x="222" y="28"/>
                    <a:pt x="202" y="3"/>
                    <a:pt x="175" y="0"/>
                  </a:cubicBezTo>
                  <a:close/>
                </a:path>
              </a:pathLst>
            </a:custGeom>
            <a:solidFill>
              <a:srgbClr val="E3E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50;p33"/>
            <p:cNvSpPr/>
            <p:nvPr/>
          </p:nvSpPr>
          <p:spPr>
            <a:xfrm>
              <a:off x="1690042" y="3032929"/>
              <a:ext cx="749437" cy="1599215"/>
            </a:xfrm>
            <a:custGeom>
              <a:avLst/>
              <a:gdLst/>
              <a:ahLst/>
              <a:cxnLst/>
              <a:rect l="l" t="t" r="r" b="b"/>
              <a:pathLst>
                <a:path w="7551" h="16113" extrusionOk="0">
                  <a:moveTo>
                    <a:pt x="3410" y="1"/>
                  </a:moveTo>
                  <a:cubicBezTo>
                    <a:pt x="3368" y="1"/>
                    <a:pt x="3325" y="2"/>
                    <a:pt x="3280" y="5"/>
                  </a:cubicBezTo>
                  <a:cubicBezTo>
                    <a:pt x="0" y="213"/>
                    <a:pt x="2760" y="11332"/>
                    <a:pt x="4166" y="16113"/>
                  </a:cubicBezTo>
                  <a:lnTo>
                    <a:pt x="7550" y="16113"/>
                  </a:lnTo>
                  <a:cubicBezTo>
                    <a:pt x="4056" y="7442"/>
                    <a:pt x="6496" y="1"/>
                    <a:pt x="3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51;p33"/>
            <p:cNvSpPr/>
            <p:nvPr/>
          </p:nvSpPr>
          <p:spPr>
            <a:xfrm>
              <a:off x="2036924" y="3460106"/>
              <a:ext cx="253286" cy="1177006"/>
            </a:xfrm>
            <a:custGeom>
              <a:avLst/>
              <a:gdLst/>
              <a:ahLst/>
              <a:cxnLst/>
              <a:rect l="l" t="t" r="r" b="b"/>
              <a:pathLst>
                <a:path w="2552" h="11859" extrusionOk="0">
                  <a:moveTo>
                    <a:pt x="53" y="1"/>
                  </a:moveTo>
                  <a:cubicBezTo>
                    <a:pt x="51" y="1"/>
                    <a:pt x="49" y="1"/>
                    <a:pt x="47" y="1"/>
                  </a:cubicBezTo>
                  <a:cubicBezTo>
                    <a:pt x="20" y="5"/>
                    <a:pt x="0" y="28"/>
                    <a:pt x="3" y="55"/>
                  </a:cubicBezTo>
                  <a:cubicBezTo>
                    <a:pt x="10" y="102"/>
                    <a:pt x="571" y="4826"/>
                    <a:pt x="2447" y="11822"/>
                  </a:cubicBezTo>
                  <a:cubicBezTo>
                    <a:pt x="2455" y="11842"/>
                    <a:pt x="2475" y="11859"/>
                    <a:pt x="2498" y="11859"/>
                  </a:cubicBezTo>
                  <a:cubicBezTo>
                    <a:pt x="2501" y="11859"/>
                    <a:pt x="2504" y="11856"/>
                    <a:pt x="2508" y="11856"/>
                  </a:cubicBezTo>
                  <a:cubicBezTo>
                    <a:pt x="2535" y="11849"/>
                    <a:pt x="2551" y="11822"/>
                    <a:pt x="2545" y="11795"/>
                  </a:cubicBezTo>
                  <a:cubicBezTo>
                    <a:pt x="668" y="4809"/>
                    <a:pt x="107" y="89"/>
                    <a:pt x="101" y="45"/>
                  </a:cubicBezTo>
                  <a:cubicBezTo>
                    <a:pt x="101" y="17"/>
                    <a:pt x="78" y="1"/>
                    <a:pt x="53" y="1"/>
                  </a:cubicBezTo>
                  <a:close/>
                </a:path>
              </a:pathLst>
            </a:custGeom>
            <a:solidFill>
              <a:srgbClr val="E3E2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52;p33"/>
            <p:cNvSpPr/>
            <p:nvPr/>
          </p:nvSpPr>
          <p:spPr>
            <a:xfrm>
              <a:off x="2291404" y="2375290"/>
              <a:ext cx="892555" cy="716585"/>
            </a:xfrm>
            <a:custGeom>
              <a:avLst/>
              <a:gdLst/>
              <a:ahLst/>
              <a:cxnLst/>
              <a:rect l="l" t="t" r="r" b="b"/>
              <a:pathLst>
                <a:path w="8993" h="7220" extrusionOk="0">
                  <a:moveTo>
                    <a:pt x="4169" y="1"/>
                  </a:moveTo>
                  <a:cubicBezTo>
                    <a:pt x="2424" y="1"/>
                    <a:pt x="920" y="1206"/>
                    <a:pt x="575" y="2770"/>
                  </a:cubicBezTo>
                  <a:cubicBezTo>
                    <a:pt x="1" y="5376"/>
                    <a:pt x="1518" y="6862"/>
                    <a:pt x="4000" y="7172"/>
                  </a:cubicBezTo>
                  <a:cubicBezTo>
                    <a:pt x="4263" y="7204"/>
                    <a:pt x="4512" y="7220"/>
                    <a:pt x="4748" y="7220"/>
                  </a:cubicBezTo>
                  <a:cubicBezTo>
                    <a:pt x="8992" y="7220"/>
                    <a:pt x="8725" y="2127"/>
                    <a:pt x="6343" y="648"/>
                  </a:cubicBezTo>
                  <a:cubicBezTo>
                    <a:pt x="5620" y="198"/>
                    <a:pt x="4875" y="1"/>
                    <a:pt x="4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53;p33"/>
            <p:cNvSpPr/>
            <p:nvPr/>
          </p:nvSpPr>
          <p:spPr>
            <a:xfrm>
              <a:off x="2480974" y="2713439"/>
              <a:ext cx="490593" cy="522551"/>
            </a:xfrm>
            <a:custGeom>
              <a:avLst/>
              <a:gdLst/>
              <a:ahLst/>
              <a:cxnLst/>
              <a:rect l="l" t="t" r="r" b="b"/>
              <a:pathLst>
                <a:path w="4943" h="5265" extrusionOk="0">
                  <a:moveTo>
                    <a:pt x="3412" y="1"/>
                  </a:moveTo>
                  <a:cubicBezTo>
                    <a:pt x="3072" y="685"/>
                    <a:pt x="2490" y="1143"/>
                    <a:pt x="2049" y="1143"/>
                  </a:cubicBezTo>
                  <a:cubicBezTo>
                    <a:pt x="1867" y="1143"/>
                    <a:pt x="1708" y="1065"/>
                    <a:pt x="1602" y="890"/>
                  </a:cubicBezTo>
                  <a:cubicBezTo>
                    <a:pt x="1429" y="602"/>
                    <a:pt x="1098" y="419"/>
                    <a:pt x="789" y="419"/>
                  </a:cubicBezTo>
                  <a:cubicBezTo>
                    <a:pt x="459" y="419"/>
                    <a:pt x="156" y="629"/>
                    <a:pt x="102" y="1143"/>
                  </a:cubicBezTo>
                  <a:cubicBezTo>
                    <a:pt x="0" y="2120"/>
                    <a:pt x="1261" y="2130"/>
                    <a:pt x="1309" y="2130"/>
                  </a:cubicBezTo>
                  <a:cubicBezTo>
                    <a:pt x="1310" y="2130"/>
                    <a:pt x="1311" y="2130"/>
                    <a:pt x="1311" y="2130"/>
                  </a:cubicBezTo>
                  <a:lnTo>
                    <a:pt x="1311" y="5265"/>
                  </a:lnTo>
                  <a:lnTo>
                    <a:pt x="2952" y="5265"/>
                  </a:lnTo>
                  <a:lnTo>
                    <a:pt x="2982" y="3213"/>
                  </a:lnTo>
                  <a:cubicBezTo>
                    <a:pt x="2982" y="3213"/>
                    <a:pt x="3179" y="3274"/>
                    <a:pt x="3451" y="3274"/>
                  </a:cubicBezTo>
                  <a:cubicBezTo>
                    <a:pt x="3716" y="3274"/>
                    <a:pt x="4053" y="3216"/>
                    <a:pt x="4349" y="2989"/>
                  </a:cubicBezTo>
                  <a:cubicBezTo>
                    <a:pt x="4943" y="2529"/>
                    <a:pt x="4476" y="743"/>
                    <a:pt x="4476" y="743"/>
                  </a:cubicBezTo>
                  <a:cubicBezTo>
                    <a:pt x="3714" y="508"/>
                    <a:pt x="3412" y="1"/>
                    <a:pt x="3412" y="1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54;p33"/>
            <p:cNvSpPr/>
            <p:nvPr/>
          </p:nvSpPr>
          <p:spPr>
            <a:xfrm>
              <a:off x="2702304" y="3005337"/>
              <a:ext cx="74735" cy="91012"/>
            </a:xfrm>
            <a:custGeom>
              <a:avLst/>
              <a:gdLst/>
              <a:ahLst/>
              <a:cxnLst/>
              <a:rect l="l" t="t" r="r" b="b"/>
              <a:pathLst>
                <a:path w="753" h="917" extrusionOk="0">
                  <a:moveTo>
                    <a:pt x="1" y="1"/>
                  </a:moveTo>
                  <a:cubicBezTo>
                    <a:pt x="1" y="1"/>
                    <a:pt x="118" y="689"/>
                    <a:pt x="742" y="917"/>
                  </a:cubicBezTo>
                  <a:lnTo>
                    <a:pt x="752" y="272"/>
                  </a:lnTo>
                  <a:cubicBezTo>
                    <a:pt x="135" y="131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55;p33"/>
            <p:cNvSpPr/>
            <p:nvPr/>
          </p:nvSpPr>
          <p:spPr>
            <a:xfrm>
              <a:off x="2676995" y="2883059"/>
              <a:ext cx="112649" cy="112450"/>
            </a:xfrm>
            <a:custGeom>
              <a:avLst/>
              <a:gdLst/>
              <a:ahLst/>
              <a:cxnLst/>
              <a:rect l="l" t="t" r="r" b="b"/>
              <a:pathLst>
                <a:path w="1135" h="1133" extrusionOk="0">
                  <a:moveTo>
                    <a:pt x="568" y="1"/>
                  </a:moveTo>
                  <a:cubicBezTo>
                    <a:pt x="256" y="1"/>
                    <a:pt x="0" y="252"/>
                    <a:pt x="0" y="568"/>
                  </a:cubicBezTo>
                  <a:cubicBezTo>
                    <a:pt x="0" y="880"/>
                    <a:pt x="256" y="1132"/>
                    <a:pt x="568" y="1132"/>
                  </a:cubicBezTo>
                  <a:cubicBezTo>
                    <a:pt x="880" y="1132"/>
                    <a:pt x="1135" y="880"/>
                    <a:pt x="1135" y="568"/>
                  </a:cubicBezTo>
                  <a:cubicBezTo>
                    <a:pt x="1135" y="252"/>
                    <a:pt x="880" y="1"/>
                    <a:pt x="568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56;p33"/>
            <p:cNvSpPr/>
            <p:nvPr/>
          </p:nvSpPr>
          <p:spPr>
            <a:xfrm>
              <a:off x="2893164" y="2891396"/>
              <a:ext cx="51213" cy="106098"/>
            </a:xfrm>
            <a:custGeom>
              <a:avLst/>
              <a:gdLst/>
              <a:ahLst/>
              <a:cxnLst/>
              <a:rect l="l" t="t" r="r" b="b"/>
              <a:pathLst>
                <a:path w="516" h="1069" extrusionOk="0">
                  <a:moveTo>
                    <a:pt x="491" y="1"/>
                  </a:moveTo>
                  <a:cubicBezTo>
                    <a:pt x="216" y="41"/>
                    <a:pt x="1" y="276"/>
                    <a:pt x="1" y="561"/>
                  </a:cubicBezTo>
                  <a:cubicBezTo>
                    <a:pt x="1" y="783"/>
                    <a:pt x="128" y="974"/>
                    <a:pt x="314" y="1068"/>
                  </a:cubicBezTo>
                  <a:cubicBezTo>
                    <a:pt x="488" y="816"/>
                    <a:pt x="515" y="400"/>
                    <a:pt x="49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3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57;p33"/>
            <p:cNvSpPr/>
            <p:nvPr/>
          </p:nvSpPr>
          <p:spPr>
            <a:xfrm>
              <a:off x="2025213" y="3179026"/>
              <a:ext cx="1072694" cy="1453119"/>
            </a:xfrm>
            <a:custGeom>
              <a:avLst/>
              <a:gdLst/>
              <a:ahLst/>
              <a:cxnLst/>
              <a:rect l="l" t="t" r="r" b="b"/>
              <a:pathLst>
                <a:path w="10808" h="14641" extrusionOk="0">
                  <a:moveTo>
                    <a:pt x="4596" y="0"/>
                  </a:moveTo>
                  <a:cubicBezTo>
                    <a:pt x="3341" y="380"/>
                    <a:pt x="2283" y="1010"/>
                    <a:pt x="1578" y="1494"/>
                  </a:cubicBezTo>
                  <a:cubicBezTo>
                    <a:pt x="1" y="2575"/>
                    <a:pt x="648" y="5929"/>
                    <a:pt x="591" y="7530"/>
                  </a:cubicBezTo>
                  <a:cubicBezTo>
                    <a:pt x="531" y="9131"/>
                    <a:pt x="64" y="14641"/>
                    <a:pt x="64" y="14641"/>
                  </a:cubicBezTo>
                  <a:lnTo>
                    <a:pt x="10025" y="14641"/>
                  </a:lnTo>
                  <a:lnTo>
                    <a:pt x="9941" y="10512"/>
                  </a:lnTo>
                  <a:lnTo>
                    <a:pt x="10807" y="6268"/>
                  </a:lnTo>
                  <a:lnTo>
                    <a:pt x="9941" y="1108"/>
                  </a:lnTo>
                  <a:cubicBezTo>
                    <a:pt x="9545" y="678"/>
                    <a:pt x="9085" y="312"/>
                    <a:pt x="8558" y="57"/>
                  </a:cubicBezTo>
                  <a:lnTo>
                    <a:pt x="6510" y="899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58;p33"/>
            <p:cNvSpPr/>
            <p:nvPr/>
          </p:nvSpPr>
          <p:spPr>
            <a:xfrm>
              <a:off x="2481371" y="3145876"/>
              <a:ext cx="393328" cy="447022"/>
            </a:xfrm>
            <a:custGeom>
              <a:avLst/>
              <a:gdLst/>
              <a:ahLst/>
              <a:cxnLst/>
              <a:rect l="l" t="t" r="r" b="b"/>
              <a:pathLst>
                <a:path w="3963" h="4504" extrusionOk="0">
                  <a:moveTo>
                    <a:pt x="2131" y="0"/>
                  </a:moveTo>
                  <a:cubicBezTo>
                    <a:pt x="1380" y="0"/>
                    <a:pt x="661" y="133"/>
                    <a:pt x="0" y="334"/>
                  </a:cubicBezTo>
                  <a:cubicBezTo>
                    <a:pt x="591" y="1002"/>
                    <a:pt x="1585" y="2365"/>
                    <a:pt x="2227" y="4504"/>
                  </a:cubicBezTo>
                  <a:lnTo>
                    <a:pt x="3962" y="391"/>
                  </a:lnTo>
                  <a:cubicBezTo>
                    <a:pt x="3526" y="179"/>
                    <a:pt x="3045" y="42"/>
                    <a:pt x="2512" y="12"/>
                  </a:cubicBezTo>
                  <a:cubicBezTo>
                    <a:pt x="2384" y="4"/>
                    <a:pt x="2257" y="0"/>
                    <a:pt x="2131" y="0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59;p33"/>
            <p:cNvSpPr/>
            <p:nvPr/>
          </p:nvSpPr>
          <p:spPr>
            <a:xfrm>
              <a:off x="2037222" y="3976609"/>
              <a:ext cx="743482" cy="587957"/>
            </a:xfrm>
            <a:custGeom>
              <a:avLst/>
              <a:gdLst/>
              <a:ahLst/>
              <a:cxnLst/>
              <a:rect l="l" t="t" r="r" b="b"/>
              <a:pathLst>
                <a:path w="7491" h="5924" extrusionOk="0">
                  <a:moveTo>
                    <a:pt x="6626" y="0"/>
                  </a:moveTo>
                  <a:cubicBezTo>
                    <a:pt x="6619" y="0"/>
                    <a:pt x="6614" y="1"/>
                    <a:pt x="6611" y="1"/>
                  </a:cubicBezTo>
                  <a:cubicBezTo>
                    <a:pt x="6557" y="11"/>
                    <a:pt x="1931" y="1650"/>
                    <a:pt x="292" y="2230"/>
                  </a:cubicBezTo>
                  <a:cubicBezTo>
                    <a:pt x="219" y="3204"/>
                    <a:pt x="64" y="5107"/>
                    <a:pt x="0" y="5923"/>
                  </a:cubicBezTo>
                  <a:cubicBezTo>
                    <a:pt x="1212" y="5893"/>
                    <a:pt x="2001" y="5765"/>
                    <a:pt x="3116" y="5147"/>
                  </a:cubicBezTo>
                  <a:cubicBezTo>
                    <a:pt x="4885" y="4171"/>
                    <a:pt x="7491" y="115"/>
                    <a:pt x="7491" y="115"/>
                  </a:cubicBezTo>
                  <a:cubicBezTo>
                    <a:pt x="7491" y="115"/>
                    <a:pt x="6756" y="0"/>
                    <a:pt x="6626" y="0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60;p33"/>
            <p:cNvSpPr/>
            <p:nvPr/>
          </p:nvSpPr>
          <p:spPr>
            <a:xfrm>
              <a:off x="1900950" y="3309740"/>
              <a:ext cx="1079642" cy="1067533"/>
            </a:xfrm>
            <a:custGeom>
              <a:avLst/>
              <a:gdLst/>
              <a:ahLst/>
              <a:cxnLst/>
              <a:rect l="l" t="t" r="r" b="b"/>
              <a:pathLst>
                <a:path w="10878" h="10756" extrusionOk="0">
                  <a:moveTo>
                    <a:pt x="3329" y="1"/>
                  </a:moveTo>
                  <a:cubicBezTo>
                    <a:pt x="3177" y="1"/>
                    <a:pt x="3011" y="56"/>
                    <a:pt x="2830" y="177"/>
                  </a:cubicBezTo>
                  <a:cubicBezTo>
                    <a:pt x="2032" y="710"/>
                    <a:pt x="571" y="2292"/>
                    <a:pt x="286" y="5471"/>
                  </a:cubicBezTo>
                  <a:cubicBezTo>
                    <a:pt x="1" y="8647"/>
                    <a:pt x="534" y="10447"/>
                    <a:pt x="2045" y="10732"/>
                  </a:cubicBezTo>
                  <a:cubicBezTo>
                    <a:pt x="2130" y="10748"/>
                    <a:pt x="2222" y="10756"/>
                    <a:pt x="2318" y="10756"/>
                  </a:cubicBezTo>
                  <a:cubicBezTo>
                    <a:pt x="3924" y="10756"/>
                    <a:pt x="6957" y="8595"/>
                    <a:pt x="8864" y="6834"/>
                  </a:cubicBezTo>
                  <a:cubicBezTo>
                    <a:pt x="8864" y="6834"/>
                    <a:pt x="9928" y="6599"/>
                    <a:pt x="10193" y="5498"/>
                  </a:cubicBezTo>
                  <a:cubicBezTo>
                    <a:pt x="10193" y="5498"/>
                    <a:pt x="10878" y="4638"/>
                    <a:pt x="10784" y="4521"/>
                  </a:cubicBezTo>
                  <a:cubicBezTo>
                    <a:pt x="10774" y="4510"/>
                    <a:pt x="10761" y="4505"/>
                    <a:pt x="10744" y="4505"/>
                  </a:cubicBezTo>
                  <a:cubicBezTo>
                    <a:pt x="10590" y="4505"/>
                    <a:pt x="10149" y="4951"/>
                    <a:pt x="10149" y="4951"/>
                  </a:cubicBezTo>
                  <a:cubicBezTo>
                    <a:pt x="10286" y="4716"/>
                    <a:pt x="10700" y="4168"/>
                    <a:pt x="10593" y="4071"/>
                  </a:cubicBezTo>
                  <a:cubicBezTo>
                    <a:pt x="10586" y="4065"/>
                    <a:pt x="10578" y="4063"/>
                    <a:pt x="10569" y="4063"/>
                  </a:cubicBezTo>
                  <a:cubicBezTo>
                    <a:pt x="10418" y="4063"/>
                    <a:pt x="9900" y="4749"/>
                    <a:pt x="9900" y="4749"/>
                  </a:cubicBezTo>
                  <a:cubicBezTo>
                    <a:pt x="10035" y="4488"/>
                    <a:pt x="10441" y="3950"/>
                    <a:pt x="10344" y="3803"/>
                  </a:cubicBezTo>
                  <a:cubicBezTo>
                    <a:pt x="10336" y="3791"/>
                    <a:pt x="10324" y="3785"/>
                    <a:pt x="10309" y="3785"/>
                  </a:cubicBezTo>
                  <a:cubicBezTo>
                    <a:pt x="10132" y="3785"/>
                    <a:pt x="9505" y="4504"/>
                    <a:pt x="9505" y="4504"/>
                  </a:cubicBezTo>
                  <a:cubicBezTo>
                    <a:pt x="9733" y="4182"/>
                    <a:pt x="10216" y="3736"/>
                    <a:pt x="10099" y="3514"/>
                  </a:cubicBezTo>
                  <a:cubicBezTo>
                    <a:pt x="10088" y="3495"/>
                    <a:pt x="10070" y="3486"/>
                    <a:pt x="10045" y="3486"/>
                  </a:cubicBezTo>
                  <a:cubicBezTo>
                    <a:pt x="9779" y="3486"/>
                    <a:pt x="8756" y="4492"/>
                    <a:pt x="8410" y="5770"/>
                  </a:cubicBezTo>
                  <a:lnTo>
                    <a:pt x="3425" y="7619"/>
                  </a:lnTo>
                  <a:cubicBezTo>
                    <a:pt x="3425" y="7619"/>
                    <a:pt x="4156" y="3998"/>
                    <a:pt x="4304" y="2483"/>
                  </a:cubicBezTo>
                  <a:cubicBezTo>
                    <a:pt x="4424" y="1233"/>
                    <a:pt x="4046" y="1"/>
                    <a:pt x="3329" y="1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61;p33"/>
            <p:cNvSpPr/>
            <p:nvPr/>
          </p:nvSpPr>
          <p:spPr>
            <a:xfrm>
              <a:off x="3011769" y="3288897"/>
              <a:ext cx="994783" cy="1206582"/>
            </a:xfrm>
            <a:custGeom>
              <a:avLst/>
              <a:gdLst/>
              <a:ahLst/>
              <a:cxnLst/>
              <a:rect l="l" t="t" r="r" b="b"/>
              <a:pathLst>
                <a:path w="10023" h="12157" extrusionOk="0">
                  <a:moveTo>
                    <a:pt x="1" y="1"/>
                  </a:moveTo>
                  <a:lnTo>
                    <a:pt x="1" y="9405"/>
                  </a:lnTo>
                  <a:cubicBezTo>
                    <a:pt x="2439" y="11847"/>
                    <a:pt x="5496" y="12105"/>
                    <a:pt x="6681" y="12105"/>
                  </a:cubicBezTo>
                  <a:cubicBezTo>
                    <a:pt x="6999" y="12105"/>
                    <a:pt x="7182" y="12087"/>
                    <a:pt x="7182" y="12087"/>
                  </a:cubicBezTo>
                  <a:cubicBezTo>
                    <a:pt x="7482" y="12137"/>
                    <a:pt x="7774" y="12157"/>
                    <a:pt x="8046" y="12157"/>
                  </a:cubicBezTo>
                  <a:cubicBezTo>
                    <a:pt x="8942" y="12157"/>
                    <a:pt x="9611" y="11936"/>
                    <a:pt x="9573" y="11825"/>
                  </a:cubicBezTo>
                  <a:cubicBezTo>
                    <a:pt x="9552" y="11761"/>
                    <a:pt x="9389" y="11743"/>
                    <a:pt x="9210" y="11743"/>
                  </a:cubicBezTo>
                  <a:cubicBezTo>
                    <a:pt x="8975" y="11743"/>
                    <a:pt x="8713" y="11774"/>
                    <a:pt x="8713" y="11774"/>
                  </a:cubicBezTo>
                  <a:cubicBezTo>
                    <a:pt x="8713" y="11774"/>
                    <a:pt x="10012" y="11311"/>
                    <a:pt x="9865" y="11130"/>
                  </a:cubicBezTo>
                  <a:cubicBezTo>
                    <a:pt x="9838" y="11097"/>
                    <a:pt x="9789" y="11083"/>
                    <a:pt x="9725" y="11083"/>
                  </a:cubicBezTo>
                  <a:cubicBezTo>
                    <a:pt x="9432" y="11083"/>
                    <a:pt x="8816" y="11367"/>
                    <a:pt x="8518" y="11422"/>
                  </a:cubicBezTo>
                  <a:cubicBezTo>
                    <a:pt x="8518" y="11422"/>
                    <a:pt x="10022" y="10881"/>
                    <a:pt x="9851" y="10690"/>
                  </a:cubicBezTo>
                  <a:cubicBezTo>
                    <a:pt x="9823" y="10659"/>
                    <a:pt x="9773" y="10646"/>
                    <a:pt x="9707" y="10646"/>
                  </a:cubicBezTo>
                  <a:cubicBezTo>
                    <a:pt x="9369" y="10646"/>
                    <a:pt x="8623" y="10984"/>
                    <a:pt x="8371" y="11009"/>
                  </a:cubicBezTo>
                  <a:cubicBezTo>
                    <a:pt x="8371" y="11009"/>
                    <a:pt x="9593" y="10589"/>
                    <a:pt x="9479" y="10421"/>
                  </a:cubicBezTo>
                  <a:cubicBezTo>
                    <a:pt x="9460" y="10393"/>
                    <a:pt x="9405" y="10382"/>
                    <a:pt x="9328" y="10382"/>
                  </a:cubicBezTo>
                  <a:cubicBezTo>
                    <a:pt x="8955" y="10382"/>
                    <a:pt x="8055" y="10653"/>
                    <a:pt x="8055" y="10653"/>
                  </a:cubicBezTo>
                  <a:cubicBezTo>
                    <a:pt x="8055" y="10653"/>
                    <a:pt x="8592" y="10153"/>
                    <a:pt x="8405" y="10019"/>
                  </a:cubicBezTo>
                  <a:cubicBezTo>
                    <a:pt x="8388" y="10006"/>
                    <a:pt x="8365" y="10000"/>
                    <a:pt x="8337" y="10000"/>
                  </a:cubicBezTo>
                  <a:cubicBezTo>
                    <a:pt x="8067" y="10000"/>
                    <a:pt x="7350" y="10562"/>
                    <a:pt x="7350" y="10562"/>
                  </a:cubicBezTo>
                  <a:cubicBezTo>
                    <a:pt x="7350" y="10562"/>
                    <a:pt x="7313" y="10568"/>
                    <a:pt x="7240" y="10568"/>
                  </a:cubicBezTo>
                  <a:cubicBezTo>
                    <a:pt x="6912" y="10568"/>
                    <a:pt x="5843" y="10453"/>
                    <a:pt x="3993" y="9196"/>
                  </a:cubicBezTo>
                  <a:cubicBezTo>
                    <a:pt x="1727" y="7659"/>
                    <a:pt x="2247" y="4768"/>
                    <a:pt x="1646" y="2945"/>
                  </a:cubicBezTo>
                  <a:cubicBezTo>
                    <a:pt x="1334" y="1988"/>
                    <a:pt x="797" y="867"/>
                    <a:pt x="1" y="1"/>
                  </a:cubicBezTo>
                  <a:close/>
                </a:path>
              </a:pathLst>
            </a:custGeom>
            <a:solidFill>
              <a:srgbClr val="C487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62;p33"/>
            <p:cNvSpPr/>
            <p:nvPr/>
          </p:nvSpPr>
          <p:spPr>
            <a:xfrm>
              <a:off x="3011769" y="3645110"/>
              <a:ext cx="606914" cy="843426"/>
            </a:xfrm>
            <a:custGeom>
              <a:avLst/>
              <a:gdLst/>
              <a:ahLst/>
              <a:cxnLst/>
              <a:rect l="l" t="t" r="r" b="b"/>
              <a:pathLst>
                <a:path w="6115" h="8498" extrusionOk="0">
                  <a:moveTo>
                    <a:pt x="1" y="1"/>
                  </a:moveTo>
                  <a:lnTo>
                    <a:pt x="1" y="5816"/>
                  </a:lnTo>
                  <a:cubicBezTo>
                    <a:pt x="2113" y="7934"/>
                    <a:pt x="4694" y="8410"/>
                    <a:pt x="6115" y="8498"/>
                  </a:cubicBezTo>
                  <a:cubicBezTo>
                    <a:pt x="5242" y="8125"/>
                    <a:pt x="3707" y="7407"/>
                    <a:pt x="2483" y="6500"/>
                  </a:cubicBezTo>
                  <a:cubicBezTo>
                    <a:pt x="1189" y="5543"/>
                    <a:pt x="367" y="1992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rgbClr val="3A305F">
                    <a:alpha val="46666"/>
                  </a:srgbClr>
                </a:gs>
                <a:gs pos="8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927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nline Retail Marketing Campaign by Slidesgo">
  <a:themeElements>
    <a:clrScheme name="Simple Light">
      <a:dk1>
        <a:srgbClr val="1F1A33"/>
      </a:dk1>
      <a:lt1>
        <a:srgbClr val="423A64"/>
      </a:lt1>
      <a:dk2>
        <a:srgbClr val="7E719E"/>
      </a:dk2>
      <a:lt2>
        <a:srgbClr val="1F6B7D"/>
      </a:lt2>
      <a:accent1>
        <a:srgbClr val="70CACD"/>
      </a:accent1>
      <a:accent2>
        <a:srgbClr val="D4EBDE"/>
      </a:accent2>
      <a:accent3>
        <a:srgbClr val="F05757"/>
      </a:accent3>
      <a:accent4>
        <a:srgbClr val="FF8C8C"/>
      </a:accent4>
      <a:accent5>
        <a:srgbClr val="EEC9C3"/>
      </a:accent5>
      <a:accent6>
        <a:srgbClr val="FFE582"/>
      </a:accent6>
      <a:hlink>
        <a:srgbClr val="1F1A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796</Words>
  <Application>Microsoft Office PowerPoint</Application>
  <PresentationFormat>On-screen Show (16:9)</PresentationFormat>
  <Paragraphs>99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Advent Pro</vt:lpstr>
      <vt:lpstr>DM Sans</vt:lpstr>
      <vt:lpstr>Times New Roman</vt:lpstr>
      <vt:lpstr>Roboto Slab Regular</vt:lpstr>
      <vt:lpstr>Advent Pro SemiBold</vt:lpstr>
      <vt:lpstr>Amatic SC</vt:lpstr>
      <vt:lpstr>Roboto Slab</vt:lpstr>
      <vt:lpstr>Online Retail Marketing Campaign by Slidesgo</vt:lpstr>
      <vt:lpstr>ỨNG DỤNG QUẢN LÝ TIỀN ĐIỆN NƯỚC</vt:lpstr>
      <vt:lpstr>01. GIỚI THIỆU THÀNH VIÊN NHÓM VÀ CÔNG VIỆC </vt:lpstr>
      <vt:lpstr>ỨNG DỤNG QUẢN LÝ TIỀN ĐIỆN NƯỚC</vt:lpstr>
      <vt:lpstr>THÀNH VIÊN NHÓM 7</vt:lpstr>
      <vt:lpstr>THÀNH VIÊN NHÓM 7</vt:lpstr>
      <vt:lpstr>THÀNH VIÊN NHÓM 7</vt:lpstr>
      <vt:lpstr>TỔNG QUAN ĐỀ TÀI </vt:lpstr>
      <vt:lpstr>Nhóm 7</vt:lpstr>
      <vt:lpstr>TÍNH CẤP THIẾT CỦA ĐỀ TÀI </vt:lpstr>
      <vt:lpstr>ỨNG DỤNG QUẢN LÝ TIỀN ĐIỆN NƯỚC </vt:lpstr>
      <vt:lpstr>NHIỆM VỤ ĐƯỢC ĐỀ RA</vt:lpstr>
      <vt:lpstr>LUỒNG CÔNG VIỆC  </vt:lpstr>
      <vt:lpstr>LUỒNG CÔNG VIỆC</vt:lpstr>
      <vt:lpstr>NHÓM 7</vt:lpstr>
      <vt:lpstr>CHỨC NĂNG</vt:lpstr>
      <vt:lpstr>CHẠY ỨNG DỤNG ĐỂ SHOW GIAO DIỆN</vt:lpstr>
      <vt:lpstr>ỨNG DỤNG QUẢN LÝ TIỀN ĐIỆN NƯỚC </vt:lpstr>
      <vt:lpstr>KINH NGHIỆM RÚT RA</vt:lpstr>
      <vt:lpstr>THANKS FOR WATCHING!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ỨNG DỤNG QUẢN LÝ TIỀN ĐIỆN NƯỚC</dc:title>
  <cp:lastModifiedBy>ADMIN</cp:lastModifiedBy>
  <cp:revision>22</cp:revision>
  <dcterms:modified xsi:type="dcterms:W3CDTF">2021-06-02T16:11:52Z</dcterms:modified>
</cp:coreProperties>
</file>